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78" r:id="rId9"/>
    <p:sldId id="279" r:id="rId10"/>
    <p:sldId id="280" r:id="rId11"/>
    <p:sldId id="281" r:id="rId12"/>
    <p:sldId id="282" r:id="rId13"/>
    <p:sldId id="285" r:id="rId14"/>
    <p:sldId id="283" r:id="rId15"/>
    <p:sldId id="284" r:id="rId16"/>
    <p:sldId id="286" r:id="rId17"/>
    <p:sldId id="267" r:id="rId18"/>
    <p:sldId id="269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svg"/><Relationship Id="rId1" Type="http://schemas.openxmlformats.org/officeDocument/2006/relationships/image" Target="../media/image21.png"/><Relationship Id="rId6" Type="http://schemas.openxmlformats.org/officeDocument/2006/relationships/image" Target="../media/image31.svg"/><Relationship Id="rId5" Type="http://schemas.openxmlformats.org/officeDocument/2006/relationships/image" Target="../media/image23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svg"/><Relationship Id="rId1" Type="http://schemas.openxmlformats.org/officeDocument/2006/relationships/image" Target="../media/image21.png"/><Relationship Id="rId6" Type="http://schemas.openxmlformats.org/officeDocument/2006/relationships/image" Target="../media/image31.svg"/><Relationship Id="rId5" Type="http://schemas.openxmlformats.org/officeDocument/2006/relationships/image" Target="../media/image23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B6C26-AC01-410B-B073-97019C2C65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48323D-2ECE-41E4-AF4D-EA904AFB5945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An application with the aim of making it easier for tutors and students.</a:t>
          </a:r>
        </a:p>
      </dgm:t>
    </dgm:pt>
    <dgm:pt modelId="{FD3220FC-2D8E-4AD4-A91F-AE825B121CFF}" type="parTrans" cxnId="{A8CDF33B-7675-49B0-AD4C-F6FEC51381B5}">
      <dgm:prSet/>
      <dgm:spPr/>
      <dgm:t>
        <a:bodyPr/>
        <a:lstStyle/>
        <a:p>
          <a:endParaRPr lang="en-US"/>
        </a:p>
      </dgm:t>
    </dgm:pt>
    <dgm:pt modelId="{24C9B582-3F3B-45B7-8BDE-43A2D74C694A}" type="sibTrans" cxnId="{A8CDF33B-7675-49B0-AD4C-F6FEC51381B5}">
      <dgm:prSet/>
      <dgm:spPr/>
      <dgm:t>
        <a:bodyPr/>
        <a:lstStyle/>
        <a:p>
          <a:endParaRPr lang="en-US"/>
        </a:p>
      </dgm:t>
    </dgm:pt>
    <dgm:pt modelId="{A8D215D6-AE9F-4544-826F-CBAF0FA28193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To instantly find and connect with thousands of professional and certified tutors at one place. </a:t>
          </a:r>
        </a:p>
      </dgm:t>
    </dgm:pt>
    <dgm:pt modelId="{8FB6A776-4046-4ACA-A809-F54CB79BAD5A}" type="parTrans" cxnId="{C2B55C9B-9001-4748-B11C-47B76A0EE16B}">
      <dgm:prSet/>
      <dgm:spPr/>
      <dgm:t>
        <a:bodyPr/>
        <a:lstStyle/>
        <a:p>
          <a:endParaRPr lang="en-US"/>
        </a:p>
      </dgm:t>
    </dgm:pt>
    <dgm:pt modelId="{370E53D4-C6A2-4F2F-AA28-8752F792E148}" type="sibTrans" cxnId="{C2B55C9B-9001-4748-B11C-47B76A0EE16B}">
      <dgm:prSet/>
      <dgm:spPr/>
      <dgm:t>
        <a:bodyPr/>
        <a:lstStyle/>
        <a:p>
          <a:endParaRPr lang="en-US"/>
        </a:p>
      </dgm:t>
    </dgm:pt>
    <dgm:pt modelId="{6005247B-3F10-4B04-B3A4-CCC98916F93E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search engine which will help the students to search their specific tutor with different filters. </a:t>
          </a:r>
        </a:p>
      </dgm:t>
    </dgm:pt>
    <dgm:pt modelId="{252F2084-C409-46E9-868F-B3BA89B8F7AB}" type="parTrans" cxnId="{73B1D31F-ED5E-4596-A8A1-5296D26CB49D}">
      <dgm:prSet/>
      <dgm:spPr/>
      <dgm:t>
        <a:bodyPr/>
        <a:lstStyle/>
        <a:p>
          <a:endParaRPr lang="en-US"/>
        </a:p>
      </dgm:t>
    </dgm:pt>
    <dgm:pt modelId="{6843A7BB-969B-4D63-9BA3-AB2077352E2D}" type="sibTrans" cxnId="{73B1D31F-ED5E-4596-A8A1-5296D26CB49D}">
      <dgm:prSet/>
      <dgm:spPr/>
      <dgm:t>
        <a:bodyPr/>
        <a:lstStyle/>
        <a:p>
          <a:endParaRPr lang="en-US"/>
        </a:p>
      </dgm:t>
    </dgm:pt>
    <dgm:pt modelId="{9195B66A-E7A5-47D0-8613-8089072E58F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Also integrate Search by Location feature to help the users to search the tutors in their surrounding locations. </a:t>
          </a:r>
        </a:p>
      </dgm:t>
    </dgm:pt>
    <dgm:pt modelId="{4ACEF0D9-5228-491F-B9B2-57805535F899}" type="parTrans" cxnId="{6B37DC95-CBF0-4219-B456-4A9AB8531806}">
      <dgm:prSet/>
      <dgm:spPr/>
      <dgm:t>
        <a:bodyPr/>
        <a:lstStyle/>
        <a:p>
          <a:endParaRPr lang="en-US"/>
        </a:p>
      </dgm:t>
    </dgm:pt>
    <dgm:pt modelId="{ED4E3DDF-5FCD-47A6-A044-A9786DEDBF27}" type="sibTrans" cxnId="{6B37DC95-CBF0-4219-B456-4A9AB8531806}">
      <dgm:prSet/>
      <dgm:spPr/>
      <dgm:t>
        <a:bodyPr/>
        <a:lstStyle/>
        <a:p>
          <a:endParaRPr lang="en-US"/>
        </a:p>
      </dgm:t>
    </dgm:pt>
    <dgm:pt modelId="{AA1C31B9-D466-4295-ADBA-749E3AD2E68A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Make this application more useful to the other users. </a:t>
          </a:r>
        </a:p>
      </dgm:t>
    </dgm:pt>
    <dgm:pt modelId="{E9BCB1F4-D8DC-4953-BFFF-6987A8612B4A}" type="parTrans" cxnId="{B755B4C5-F1E3-4194-83A9-200DD5B9B53F}">
      <dgm:prSet/>
      <dgm:spPr/>
      <dgm:t>
        <a:bodyPr/>
        <a:lstStyle/>
        <a:p>
          <a:endParaRPr lang="en-US"/>
        </a:p>
      </dgm:t>
    </dgm:pt>
    <dgm:pt modelId="{218D30E0-2944-4DA9-A06C-20E561BAB956}" type="sibTrans" cxnId="{B755B4C5-F1E3-4194-83A9-200DD5B9B53F}">
      <dgm:prSet/>
      <dgm:spPr/>
      <dgm:t>
        <a:bodyPr/>
        <a:lstStyle/>
        <a:p>
          <a:endParaRPr lang="en-US"/>
        </a:p>
      </dgm:t>
    </dgm:pt>
    <dgm:pt modelId="{66638E31-61E7-42E5-B36C-4DF23F65412B}" type="pres">
      <dgm:prSet presAssocID="{6C1B6C26-AC01-410B-B073-97019C2C65B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75EBB0-4DB5-4846-A1F7-FCD3711459FB}" type="pres">
      <dgm:prSet presAssocID="{2848323D-2ECE-41E4-AF4D-EA904AFB5945}" presName="compNode" presStyleCnt="0"/>
      <dgm:spPr/>
    </dgm:pt>
    <dgm:pt modelId="{14061611-BC36-47DD-95B0-F9E0F2480679}" type="pres">
      <dgm:prSet presAssocID="{2848323D-2ECE-41E4-AF4D-EA904AFB5945}" presName="bgRect" presStyleLbl="bgShp" presStyleIdx="0" presStyleCnt="5"/>
      <dgm:spPr/>
    </dgm:pt>
    <dgm:pt modelId="{FF6038AB-40A9-4B71-8F49-24218A8CC73C}" type="pres">
      <dgm:prSet presAssocID="{2848323D-2ECE-41E4-AF4D-EA904AFB5945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0F307C1-3D14-47B5-A9B4-BD6A9C00237E}" type="pres">
      <dgm:prSet presAssocID="{2848323D-2ECE-41E4-AF4D-EA904AFB5945}" presName="spaceRect" presStyleCnt="0"/>
      <dgm:spPr/>
    </dgm:pt>
    <dgm:pt modelId="{8FF038F0-93D6-442A-A407-A5E466AB7A17}" type="pres">
      <dgm:prSet presAssocID="{2848323D-2ECE-41E4-AF4D-EA904AFB5945}" presName="parTx" presStyleLbl="revTx" presStyleIdx="0" presStyleCnt="5" custScaleX="1071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E4F13D9-D4C8-4298-AB65-FE48F33331C0}" type="pres">
      <dgm:prSet presAssocID="{24C9B582-3F3B-45B7-8BDE-43A2D74C694A}" presName="sibTrans" presStyleCnt="0"/>
      <dgm:spPr/>
    </dgm:pt>
    <dgm:pt modelId="{0BB14BFB-07E9-44FE-B335-F6A1F9D2C087}" type="pres">
      <dgm:prSet presAssocID="{A8D215D6-AE9F-4544-826F-CBAF0FA28193}" presName="compNode" presStyleCnt="0"/>
      <dgm:spPr/>
    </dgm:pt>
    <dgm:pt modelId="{970940A8-9DAE-4972-B82D-D1A510541697}" type="pres">
      <dgm:prSet presAssocID="{A8D215D6-AE9F-4544-826F-CBAF0FA28193}" presName="bgRect" presStyleLbl="bgShp" presStyleIdx="1" presStyleCnt="5"/>
      <dgm:spPr/>
    </dgm:pt>
    <dgm:pt modelId="{C970AAFD-C623-4DD1-A17C-1FBEBFE41B6F}" type="pres">
      <dgm:prSet presAssocID="{A8D215D6-AE9F-4544-826F-CBAF0FA28193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C4EAC0B-DA91-412D-8AB6-63F1B2C7F7CB}" type="pres">
      <dgm:prSet presAssocID="{A8D215D6-AE9F-4544-826F-CBAF0FA28193}" presName="spaceRect" presStyleCnt="0"/>
      <dgm:spPr/>
    </dgm:pt>
    <dgm:pt modelId="{8E380B86-A7E2-4082-B1AA-CE791B6D6FD3}" type="pres">
      <dgm:prSet presAssocID="{A8D215D6-AE9F-4544-826F-CBAF0FA28193}" presName="parTx" presStyleLbl="revTx" presStyleIdx="1" presStyleCnt="5" custScaleX="10823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1C777A-0333-4236-95B3-A97C1FCD6608}" type="pres">
      <dgm:prSet presAssocID="{370E53D4-C6A2-4F2F-AA28-8752F792E148}" presName="sibTrans" presStyleCnt="0"/>
      <dgm:spPr/>
    </dgm:pt>
    <dgm:pt modelId="{D4BB7650-B5D7-4087-9356-F111B439765B}" type="pres">
      <dgm:prSet presAssocID="{6005247B-3F10-4B04-B3A4-CCC98916F93E}" presName="compNode" presStyleCnt="0"/>
      <dgm:spPr/>
    </dgm:pt>
    <dgm:pt modelId="{557D06D0-DBE6-492E-B4ED-B8F3F987FCD8}" type="pres">
      <dgm:prSet presAssocID="{6005247B-3F10-4B04-B3A4-CCC98916F93E}" presName="bgRect" presStyleLbl="bgShp" presStyleIdx="2" presStyleCnt="5" custScaleY="117418" custLinFactNeighborX="1897" custLinFactNeighborY="-3038"/>
      <dgm:spPr/>
    </dgm:pt>
    <dgm:pt modelId="{67D22E2F-81BD-4EAB-A17F-08BDFD61F9EA}" type="pres">
      <dgm:prSet presAssocID="{6005247B-3F10-4B04-B3A4-CCC98916F93E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E945B28-4693-41AB-B78B-DE58265E5E4F}" type="pres">
      <dgm:prSet presAssocID="{6005247B-3F10-4B04-B3A4-CCC98916F93E}" presName="spaceRect" presStyleCnt="0"/>
      <dgm:spPr/>
    </dgm:pt>
    <dgm:pt modelId="{C18DC624-7AEC-465B-9BA3-E0632069877C}" type="pres">
      <dgm:prSet presAssocID="{6005247B-3F10-4B04-B3A4-CCC98916F93E}" presName="parTx" presStyleLbl="revTx" presStyleIdx="2" presStyleCnt="5" custScaleX="106644" custLinFactNeighborX="-2389" custLinFactNeighborY="-584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CA84577-795C-4171-A317-54ABD6F17113}" type="pres">
      <dgm:prSet presAssocID="{6843A7BB-969B-4D63-9BA3-AB2077352E2D}" presName="sibTrans" presStyleCnt="0"/>
      <dgm:spPr/>
    </dgm:pt>
    <dgm:pt modelId="{31016F75-7E5A-4715-974B-4E654E605F42}" type="pres">
      <dgm:prSet presAssocID="{9195B66A-E7A5-47D0-8613-8089072E58FF}" presName="compNode" presStyleCnt="0"/>
      <dgm:spPr/>
    </dgm:pt>
    <dgm:pt modelId="{402E0430-95DF-417E-9E22-D0153AC7C48E}" type="pres">
      <dgm:prSet presAssocID="{9195B66A-E7A5-47D0-8613-8089072E58FF}" presName="bgRect" presStyleLbl="bgShp" presStyleIdx="3" presStyleCnt="5"/>
      <dgm:spPr/>
    </dgm:pt>
    <dgm:pt modelId="{19FA5F07-55C5-4790-B6E6-BB692F9CAB01}" type="pres">
      <dgm:prSet presAssocID="{9195B66A-E7A5-47D0-8613-8089072E58FF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346EF57-AE5A-4D5D-A69D-70D0F6461FDD}" type="pres">
      <dgm:prSet presAssocID="{9195B66A-E7A5-47D0-8613-8089072E58FF}" presName="spaceRect" presStyleCnt="0"/>
      <dgm:spPr/>
    </dgm:pt>
    <dgm:pt modelId="{862B25D3-B6C4-4401-8920-CF586F0B6525}" type="pres">
      <dgm:prSet presAssocID="{9195B66A-E7A5-47D0-8613-8089072E58FF}" presName="parTx" presStyleLbl="revTx" presStyleIdx="3" presStyleCnt="5" custScaleX="1080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A7E584D-E0E0-463C-97A8-76FA3E8CCD1E}" type="pres">
      <dgm:prSet presAssocID="{ED4E3DDF-5FCD-47A6-A044-A9786DEDBF27}" presName="sibTrans" presStyleCnt="0"/>
      <dgm:spPr/>
    </dgm:pt>
    <dgm:pt modelId="{47926E0C-A0D5-415E-BEA1-450CAB8C7146}" type="pres">
      <dgm:prSet presAssocID="{AA1C31B9-D466-4295-ADBA-749E3AD2E68A}" presName="compNode" presStyleCnt="0"/>
      <dgm:spPr/>
    </dgm:pt>
    <dgm:pt modelId="{852E919F-B54C-4D5B-95A5-D48B1FD402F4}" type="pres">
      <dgm:prSet presAssocID="{AA1C31B9-D466-4295-ADBA-749E3AD2E68A}" presName="bgRect" presStyleLbl="bgShp" presStyleIdx="4" presStyleCnt="5"/>
      <dgm:spPr/>
    </dgm:pt>
    <dgm:pt modelId="{FFE4F96D-6284-41AF-8A70-FBD2A2E8F2D9}" type="pres">
      <dgm:prSet presAssocID="{AA1C31B9-D466-4295-ADBA-749E3AD2E68A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60D78F-EE23-4FB1-94A8-27EBE4BD808F}" type="pres">
      <dgm:prSet presAssocID="{AA1C31B9-D466-4295-ADBA-749E3AD2E68A}" presName="spaceRect" presStyleCnt="0"/>
      <dgm:spPr/>
    </dgm:pt>
    <dgm:pt modelId="{FD695FD7-CBAB-4A74-9D33-2303FEA02DAE}" type="pres">
      <dgm:prSet presAssocID="{AA1C31B9-D466-4295-ADBA-749E3AD2E68A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755B4C5-F1E3-4194-83A9-200DD5B9B53F}" srcId="{6C1B6C26-AC01-410B-B073-97019C2C65B6}" destId="{AA1C31B9-D466-4295-ADBA-749E3AD2E68A}" srcOrd="4" destOrd="0" parTransId="{E9BCB1F4-D8DC-4953-BFFF-6987A8612B4A}" sibTransId="{218D30E0-2944-4DA9-A06C-20E561BAB956}"/>
    <dgm:cxn modelId="{C2B55C9B-9001-4748-B11C-47B76A0EE16B}" srcId="{6C1B6C26-AC01-410B-B073-97019C2C65B6}" destId="{A8D215D6-AE9F-4544-826F-CBAF0FA28193}" srcOrd="1" destOrd="0" parTransId="{8FB6A776-4046-4ACA-A809-F54CB79BAD5A}" sibTransId="{370E53D4-C6A2-4F2F-AA28-8752F792E148}"/>
    <dgm:cxn modelId="{EBDBB5B0-21FC-4E0F-92AD-394DC669121D}" type="presOf" srcId="{AA1C31B9-D466-4295-ADBA-749E3AD2E68A}" destId="{FD695FD7-CBAB-4A74-9D33-2303FEA02DAE}" srcOrd="0" destOrd="0" presId="urn:microsoft.com/office/officeart/2018/2/layout/IconVerticalSolidList"/>
    <dgm:cxn modelId="{FBDBB65E-490E-42E9-BD13-A4B5BF0DA20F}" type="presOf" srcId="{6005247B-3F10-4B04-B3A4-CCC98916F93E}" destId="{C18DC624-7AEC-465B-9BA3-E0632069877C}" srcOrd="0" destOrd="0" presId="urn:microsoft.com/office/officeart/2018/2/layout/IconVerticalSolidList"/>
    <dgm:cxn modelId="{EF9C80E6-5763-41E3-A249-02B1FD44AEC8}" type="presOf" srcId="{9195B66A-E7A5-47D0-8613-8089072E58FF}" destId="{862B25D3-B6C4-4401-8920-CF586F0B6525}" srcOrd="0" destOrd="0" presId="urn:microsoft.com/office/officeart/2018/2/layout/IconVerticalSolidList"/>
    <dgm:cxn modelId="{6B37DC95-CBF0-4219-B456-4A9AB8531806}" srcId="{6C1B6C26-AC01-410B-B073-97019C2C65B6}" destId="{9195B66A-E7A5-47D0-8613-8089072E58FF}" srcOrd="3" destOrd="0" parTransId="{4ACEF0D9-5228-491F-B9B2-57805535F899}" sibTransId="{ED4E3DDF-5FCD-47A6-A044-A9786DEDBF27}"/>
    <dgm:cxn modelId="{3EABAEE1-CB08-4506-973D-466F7AF776A6}" type="presOf" srcId="{6C1B6C26-AC01-410B-B073-97019C2C65B6}" destId="{66638E31-61E7-42E5-B36C-4DF23F65412B}" srcOrd="0" destOrd="0" presId="urn:microsoft.com/office/officeart/2018/2/layout/IconVerticalSolidList"/>
    <dgm:cxn modelId="{3642A7B5-BEFA-43F7-9C80-4F2AB93C58E5}" type="presOf" srcId="{2848323D-2ECE-41E4-AF4D-EA904AFB5945}" destId="{8FF038F0-93D6-442A-A407-A5E466AB7A17}" srcOrd="0" destOrd="0" presId="urn:microsoft.com/office/officeart/2018/2/layout/IconVerticalSolidList"/>
    <dgm:cxn modelId="{D874FED4-6541-45DF-B07C-6F75FFF59DEB}" type="presOf" srcId="{A8D215D6-AE9F-4544-826F-CBAF0FA28193}" destId="{8E380B86-A7E2-4082-B1AA-CE791B6D6FD3}" srcOrd="0" destOrd="0" presId="urn:microsoft.com/office/officeart/2018/2/layout/IconVerticalSolidList"/>
    <dgm:cxn modelId="{A8CDF33B-7675-49B0-AD4C-F6FEC51381B5}" srcId="{6C1B6C26-AC01-410B-B073-97019C2C65B6}" destId="{2848323D-2ECE-41E4-AF4D-EA904AFB5945}" srcOrd="0" destOrd="0" parTransId="{FD3220FC-2D8E-4AD4-A91F-AE825B121CFF}" sibTransId="{24C9B582-3F3B-45B7-8BDE-43A2D74C694A}"/>
    <dgm:cxn modelId="{73B1D31F-ED5E-4596-A8A1-5296D26CB49D}" srcId="{6C1B6C26-AC01-410B-B073-97019C2C65B6}" destId="{6005247B-3F10-4B04-B3A4-CCC98916F93E}" srcOrd="2" destOrd="0" parTransId="{252F2084-C409-46E9-868F-B3BA89B8F7AB}" sibTransId="{6843A7BB-969B-4D63-9BA3-AB2077352E2D}"/>
    <dgm:cxn modelId="{B0A1534D-923A-4AE9-8EFB-AA6D06869F3B}" type="presParOf" srcId="{66638E31-61E7-42E5-B36C-4DF23F65412B}" destId="{5175EBB0-4DB5-4846-A1F7-FCD3711459FB}" srcOrd="0" destOrd="0" presId="urn:microsoft.com/office/officeart/2018/2/layout/IconVerticalSolidList"/>
    <dgm:cxn modelId="{66F93F55-DDFE-43E9-A924-16D405C40974}" type="presParOf" srcId="{5175EBB0-4DB5-4846-A1F7-FCD3711459FB}" destId="{14061611-BC36-47DD-95B0-F9E0F2480679}" srcOrd="0" destOrd="0" presId="urn:microsoft.com/office/officeart/2018/2/layout/IconVerticalSolidList"/>
    <dgm:cxn modelId="{83FCB995-930C-4384-8867-929DC0E673F6}" type="presParOf" srcId="{5175EBB0-4DB5-4846-A1F7-FCD3711459FB}" destId="{FF6038AB-40A9-4B71-8F49-24218A8CC73C}" srcOrd="1" destOrd="0" presId="urn:microsoft.com/office/officeart/2018/2/layout/IconVerticalSolidList"/>
    <dgm:cxn modelId="{246A0B03-2398-4201-BB1E-1153FDD4BE02}" type="presParOf" srcId="{5175EBB0-4DB5-4846-A1F7-FCD3711459FB}" destId="{D0F307C1-3D14-47B5-A9B4-BD6A9C00237E}" srcOrd="2" destOrd="0" presId="urn:microsoft.com/office/officeart/2018/2/layout/IconVerticalSolidList"/>
    <dgm:cxn modelId="{90B8191D-1ED9-40AE-AF36-86A6ED8F09CA}" type="presParOf" srcId="{5175EBB0-4DB5-4846-A1F7-FCD3711459FB}" destId="{8FF038F0-93D6-442A-A407-A5E466AB7A17}" srcOrd="3" destOrd="0" presId="urn:microsoft.com/office/officeart/2018/2/layout/IconVerticalSolidList"/>
    <dgm:cxn modelId="{9F43AB06-CA0E-40D0-B47D-FAB6BDE679F5}" type="presParOf" srcId="{66638E31-61E7-42E5-B36C-4DF23F65412B}" destId="{6E4F13D9-D4C8-4298-AB65-FE48F33331C0}" srcOrd="1" destOrd="0" presId="urn:microsoft.com/office/officeart/2018/2/layout/IconVerticalSolidList"/>
    <dgm:cxn modelId="{0D4CD146-B8B5-468A-85B7-468E24876F9A}" type="presParOf" srcId="{66638E31-61E7-42E5-B36C-4DF23F65412B}" destId="{0BB14BFB-07E9-44FE-B335-F6A1F9D2C087}" srcOrd="2" destOrd="0" presId="urn:microsoft.com/office/officeart/2018/2/layout/IconVerticalSolidList"/>
    <dgm:cxn modelId="{451DED95-4B4F-42B5-A3CF-F9DED374592A}" type="presParOf" srcId="{0BB14BFB-07E9-44FE-B335-F6A1F9D2C087}" destId="{970940A8-9DAE-4972-B82D-D1A510541697}" srcOrd="0" destOrd="0" presId="urn:microsoft.com/office/officeart/2018/2/layout/IconVerticalSolidList"/>
    <dgm:cxn modelId="{C7BC1A9A-E10D-4C90-90A4-7B49D077D99B}" type="presParOf" srcId="{0BB14BFB-07E9-44FE-B335-F6A1F9D2C087}" destId="{C970AAFD-C623-4DD1-A17C-1FBEBFE41B6F}" srcOrd="1" destOrd="0" presId="urn:microsoft.com/office/officeart/2018/2/layout/IconVerticalSolidList"/>
    <dgm:cxn modelId="{42A568C8-F14A-466A-83B1-9855D83F0283}" type="presParOf" srcId="{0BB14BFB-07E9-44FE-B335-F6A1F9D2C087}" destId="{CC4EAC0B-DA91-412D-8AB6-63F1B2C7F7CB}" srcOrd="2" destOrd="0" presId="urn:microsoft.com/office/officeart/2018/2/layout/IconVerticalSolidList"/>
    <dgm:cxn modelId="{6E396BFB-36B8-4F98-8F9F-26046041094F}" type="presParOf" srcId="{0BB14BFB-07E9-44FE-B335-F6A1F9D2C087}" destId="{8E380B86-A7E2-4082-B1AA-CE791B6D6FD3}" srcOrd="3" destOrd="0" presId="urn:microsoft.com/office/officeart/2018/2/layout/IconVerticalSolidList"/>
    <dgm:cxn modelId="{45B80755-8DC0-4020-9555-575F99043569}" type="presParOf" srcId="{66638E31-61E7-42E5-B36C-4DF23F65412B}" destId="{5C1C777A-0333-4236-95B3-A97C1FCD6608}" srcOrd="3" destOrd="0" presId="urn:microsoft.com/office/officeart/2018/2/layout/IconVerticalSolidList"/>
    <dgm:cxn modelId="{125A619A-75D9-4E89-AF6C-517D03BF1D66}" type="presParOf" srcId="{66638E31-61E7-42E5-B36C-4DF23F65412B}" destId="{D4BB7650-B5D7-4087-9356-F111B439765B}" srcOrd="4" destOrd="0" presId="urn:microsoft.com/office/officeart/2018/2/layout/IconVerticalSolidList"/>
    <dgm:cxn modelId="{994B3531-398C-4E95-8553-C19C2B175215}" type="presParOf" srcId="{D4BB7650-B5D7-4087-9356-F111B439765B}" destId="{557D06D0-DBE6-492E-B4ED-B8F3F987FCD8}" srcOrd="0" destOrd="0" presId="urn:microsoft.com/office/officeart/2018/2/layout/IconVerticalSolidList"/>
    <dgm:cxn modelId="{5CD49322-6BD6-45FE-AEC1-3034B8F24B42}" type="presParOf" srcId="{D4BB7650-B5D7-4087-9356-F111B439765B}" destId="{67D22E2F-81BD-4EAB-A17F-08BDFD61F9EA}" srcOrd="1" destOrd="0" presId="urn:microsoft.com/office/officeart/2018/2/layout/IconVerticalSolidList"/>
    <dgm:cxn modelId="{0ED60B49-2C31-4393-965B-D25CA5CFBA7E}" type="presParOf" srcId="{D4BB7650-B5D7-4087-9356-F111B439765B}" destId="{0E945B28-4693-41AB-B78B-DE58265E5E4F}" srcOrd="2" destOrd="0" presId="urn:microsoft.com/office/officeart/2018/2/layout/IconVerticalSolidList"/>
    <dgm:cxn modelId="{91829BEE-87A3-49A3-A095-48F277999218}" type="presParOf" srcId="{D4BB7650-B5D7-4087-9356-F111B439765B}" destId="{C18DC624-7AEC-465B-9BA3-E0632069877C}" srcOrd="3" destOrd="0" presId="urn:microsoft.com/office/officeart/2018/2/layout/IconVerticalSolidList"/>
    <dgm:cxn modelId="{BDD8B63A-F82F-4573-A3A8-E3D9E9F1EDB5}" type="presParOf" srcId="{66638E31-61E7-42E5-B36C-4DF23F65412B}" destId="{8CA84577-795C-4171-A317-54ABD6F17113}" srcOrd="5" destOrd="0" presId="urn:microsoft.com/office/officeart/2018/2/layout/IconVerticalSolidList"/>
    <dgm:cxn modelId="{E5AE0F06-BDFD-486A-ADD6-C0DA995602D1}" type="presParOf" srcId="{66638E31-61E7-42E5-B36C-4DF23F65412B}" destId="{31016F75-7E5A-4715-974B-4E654E605F42}" srcOrd="6" destOrd="0" presId="urn:microsoft.com/office/officeart/2018/2/layout/IconVerticalSolidList"/>
    <dgm:cxn modelId="{608C8C4E-4846-44A5-99AC-A4E9C3D05202}" type="presParOf" srcId="{31016F75-7E5A-4715-974B-4E654E605F42}" destId="{402E0430-95DF-417E-9E22-D0153AC7C48E}" srcOrd="0" destOrd="0" presId="urn:microsoft.com/office/officeart/2018/2/layout/IconVerticalSolidList"/>
    <dgm:cxn modelId="{89DA0F6D-4D50-43F3-81D8-2460E964BDC8}" type="presParOf" srcId="{31016F75-7E5A-4715-974B-4E654E605F42}" destId="{19FA5F07-55C5-4790-B6E6-BB692F9CAB01}" srcOrd="1" destOrd="0" presId="urn:microsoft.com/office/officeart/2018/2/layout/IconVerticalSolidList"/>
    <dgm:cxn modelId="{25F1DE04-3445-4A38-B24D-35707ACAEE90}" type="presParOf" srcId="{31016F75-7E5A-4715-974B-4E654E605F42}" destId="{F346EF57-AE5A-4D5D-A69D-70D0F6461FDD}" srcOrd="2" destOrd="0" presId="urn:microsoft.com/office/officeart/2018/2/layout/IconVerticalSolidList"/>
    <dgm:cxn modelId="{038AA5E6-B744-411F-A9FF-067653E9B41A}" type="presParOf" srcId="{31016F75-7E5A-4715-974B-4E654E605F42}" destId="{862B25D3-B6C4-4401-8920-CF586F0B6525}" srcOrd="3" destOrd="0" presId="urn:microsoft.com/office/officeart/2018/2/layout/IconVerticalSolidList"/>
    <dgm:cxn modelId="{7CE66146-1F71-4B0E-9868-8E18E422BE0A}" type="presParOf" srcId="{66638E31-61E7-42E5-B36C-4DF23F65412B}" destId="{AA7E584D-E0E0-463C-97A8-76FA3E8CCD1E}" srcOrd="7" destOrd="0" presId="urn:microsoft.com/office/officeart/2018/2/layout/IconVerticalSolidList"/>
    <dgm:cxn modelId="{6C0E2AD5-7BD0-4A48-9CAA-149C70EEB86A}" type="presParOf" srcId="{66638E31-61E7-42E5-B36C-4DF23F65412B}" destId="{47926E0C-A0D5-415E-BEA1-450CAB8C7146}" srcOrd="8" destOrd="0" presId="urn:microsoft.com/office/officeart/2018/2/layout/IconVerticalSolidList"/>
    <dgm:cxn modelId="{899288CA-A431-408B-8293-912A7332A93E}" type="presParOf" srcId="{47926E0C-A0D5-415E-BEA1-450CAB8C7146}" destId="{852E919F-B54C-4D5B-95A5-D48B1FD402F4}" srcOrd="0" destOrd="0" presId="urn:microsoft.com/office/officeart/2018/2/layout/IconVerticalSolidList"/>
    <dgm:cxn modelId="{4CB104AC-5C11-4C72-BF35-5DA982764696}" type="presParOf" srcId="{47926E0C-A0D5-415E-BEA1-450CAB8C7146}" destId="{FFE4F96D-6284-41AF-8A70-FBD2A2E8F2D9}" srcOrd="1" destOrd="0" presId="urn:microsoft.com/office/officeart/2018/2/layout/IconVerticalSolidList"/>
    <dgm:cxn modelId="{6F8B6FE5-EE8D-48BD-B677-B46CDFC0799D}" type="presParOf" srcId="{47926E0C-A0D5-415E-BEA1-450CAB8C7146}" destId="{3460D78F-EE23-4FB1-94A8-27EBE4BD808F}" srcOrd="2" destOrd="0" presId="urn:microsoft.com/office/officeart/2018/2/layout/IconVerticalSolidList"/>
    <dgm:cxn modelId="{4FAFDEF8-BA6B-477C-B88C-03CD58F47507}" type="presParOf" srcId="{47926E0C-A0D5-415E-BEA1-450CAB8C7146}" destId="{FD695FD7-CBAB-4A74-9D33-2303FEA02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86BEB-6608-4D70-B376-D472EA398B4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BA1163-77FB-4D91-8AED-CDAD659E529E}">
      <dgm:prSet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Testing Analysis </a:t>
          </a:r>
        </a:p>
      </dgm:t>
    </dgm:pt>
    <dgm:pt modelId="{C1A66AB0-7389-45C6-87E0-E6BF87B3BD54}" type="parTrans" cxnId="{4FD4493B-C006-4466-A0F6-AC37B999B6C8}">
      <dgm:prSet/>
      <dgm:spPr/>
      <dgm:t>
        <a:bodyPr/>
        <a:lstStyle/>
        <a:p>
          <a:endParaRPr lang="en-US"/>
        </a:p>
      </dgm:t>
    </dgm:pt>
    <dgm:pt modelId="{33E80E13-5C85-4B27-B5F1-CDCF2D4EABEF}" type="sibTrans" cxnId="{4FD4493B-C006-4466-A0F6-AC37B999B6C8}">
      <dgm:prSet/>
      <dgm:spPr/>
      <dgm:t>
        <a:bodyPr/>
        <a:lstStyle/>
        <a:p>
          <a:endParaRPr lang="en-US"/>
        </a:p>
      </dgm:t>
    </dgm:pt>
    <dgm:pt modelId="{8D611B6E-014F-4088-8E0E-6101D354D2E3}">
      <dgm:prSet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Black Box Testing </a:t>
          </a:r>
        </a:p>
      </dgm:t>
    </dgm:pt>
    <dgm:pt modelId="{8B75A144-0BBD-4EE6-A402-22362B0B7705}" type="parTrans" cxnId="{179B3BDF-D302-47F5-8B1B-109A2DA0E845}">
      <dgm:prSet/>
      <dgm:spPr/>
      <dgm:t>
        <a:bodyPr/>
        <a:lstStyle/>
        <a:p>
          <a:endParaRPr lang="en-US"/>
        </a:p>
      </dgm:t>
    </dgm:pt>
    <dgm:pt modelId="{523DCD19-399C-44B9-B975-2614DEB99160}" type="sibTrans" cxnId="{179B3BDF-D302-47F5-8B1B-109A2DA0E845}">
      <dgm:prSet/>
      <dgm:spPr/>
      <dgm:t>
        <a:bodyPr/>
        <a:lstStyle/>
        <a:p>
          <a:endParaRPr lang="en-US"/>
        </a:p>
      </dgm:t>
    </dgm:pt>
    <dgm:pt modelId="{95DB3B2F-4C51-4C8A-9D08-6E2EC33F4CD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Test Cases </a:t>
          </a:r>
        </a:p>
      </dgm:t>
    </dgm:pt>
    <dgm:pt modelId="{1A5E3F70-F469-4334-BC45-55DC5245FA8C}" type="parTrans" cxnId="{3312E489-695B-4066-BD4F-108D5638DD99}">
      <dgm:prSet/>
      <dgm:spPr/>
      <dgm:t>
        <a:bodyPr/>
        <a:lstStyle/>
        <a:p>
          <a:endParaRPr lang="en-US"/>
        </a:p>
      </dgm:t>
    </dgm:pt>
    <dgm:pt modelId="{AB2A31B0-5E1A-4F0C-BD8B-A684119D67B3}" type="sibTrans" cxnId="{3312E489-695B-4066-BD4F-108D5638DD99}">
      <dgm:prSet/>
      <dgm:spPr/>
      <dgm:t>
        <a:bodyPr/>
        <a:lstStyle/>
        <a:p>
          <a:endParaRPr lang="en-US"/>
        </a:p>
      </dgm:t>
    </dgm:pt>
    <dgm:pt modelId="{EF99B800-4113-4469-BDE0-21514CE5F028}" type="pres">
      <dgm:prSet presAssocID="{1E286BEB-6608-4D70-B376-D472EA398B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D4C6A2-ECE2-4754-BC3A-1500EEE06D05}" type="pres">
      <dgm:prSet presAssocID="{34BA1163-77FB-4D91-8AED-CDAD659E529E}" presName="hierRoot1" presStyleCnt="0"/>
      <dgm:spPr/>
    </dgm:pt>
    <dgm:pt modelId="{D48E488E-EFA4-4986-B5C6-6A3E6CC9DEFA}" type="pres">
      <dgm:prSet presAssocID="{34BA1163-77FB-4D91-8AED-CDAD659E529E}" presName="composite" presStyleCnt="0"/>
      <dgm:spPr/>
    </dgm:pt>
    <dgm:pt modelId="{036816CB-B250-4D3C-B098-AAAE4255EC77}" type="pres">
      <dgm:prSet presAssocID="{34BA1163-77FB-4D91-8AED-CDAD659E529E}" presName="background" presStyleLbl="node0" presStyleIdx="0" presStyleCnt="3"/>
      <dgm:spPr/>
    </dgm:pt>
    <dgm:pt modelId="{C73AD496-AEE9-416B-95B2-EC3F6DC26F8E}" type="pres">
      <dgm:prSet presAssocID="{34BA1163-77FB-4D91-8AED-CDAD659E529E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62DE5F-C3EE-46AB-BC2A-C3D59DE10418}" type="pres">
      <dgm:prSet presAssocID="{34BA1163-77FB-4D91-8AED-CDAD659E529E}" presName="hierChild2" presStyleCnt="0"/>
      <dgm:spPr/>
    </dgm:pt>
    <dgm:pt modelId="{EB7FA3EB-8196-412D-8E8B-1848A9F9D97D}" type="pres">
      <dgm:prSet presAssocID="{8D611B6E-014F-4088-8E0E-6101D354D2E3}" presName="hierRoot1" presStyleCnt="0"/>
      <dgm:spPr/>
    </dgm:pt>
    <dgm:pt modelId="{32EEDFBA-BCD1-48E0-8F6A-99908C1DFF5C}" type="pres">
      <dgm:prSet presAssocID="{8D611B6E-014F-4088-8E0E-6101D354D2E3}" presName="composite" presStyleCnt="0"/>
      <dgm:spPr/>
    </dgm:pt>
    <dgm:pt modelId="{D10BAA25-305D-4AA5-B4A4-DB372B3831CE}" type="pres">
      <dgm:prSet presAssocID="{8D611B6E-014F-4088-8E0E-6101D354D2E3}" presName="background" presStyleLbl="node0" presStyleIdx="1" presStyleCnt="3"/>
      <dgm:spPr/>
    </dgm:pt>
    <dgm:pt modelId="{E7A4E1DE-A4EB-4FDD-9B2F-7F1814974360}" type="pres">
      <dgm:prSet presAssocID="{8D611B6E-014F-4088-8E0E-6101D354D2E3}" presName="text" presStyleLbl="fgAcc0" presStyleIdx="1" presStyleCnt="3" custLinFactNeighborX="518" custLinFactNeighborY="-16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E808A4-5EC3-4C44-B100-94BC91EE1050}" type="pres">
      <dgm:prSet presAssocID="{8D611B6E-014F-4088-8E0E-6101D354D2E3}" presName="hierChild2" presStyleCnt="0"/>
      <dgm:spPr/>
    </dgm:pt>
    <dgm:pt modelId="{135DC1B3-F1CC-431F-AA06-2BB0211D45E9}" type="pres">
      <dgm:prSet presAssocID="{95DB3B2F-4C51-4C8A-9D08-6E2EC33F4CDB}" presName="hierRoot1" presStyleCnt="0"/>
      <dgm:spPr/>
    </dgm:pt>
    <dgm:pt modelId="{BA83132E-E9D0-4788-B805-7CB16B67C307}" type="pres">
      <dgm:prSet presAssocID="{95DB3B2F-4C51-4C8A-9D08-6E2EC33F4CDB}" presName="composite" presStyleCnt="0"/>
      <dgm:spPr/>
    </dgm:pt>
    <dgm:pt modelId="{63604B58-C60A-46AA-96E4-ED4CE58EA494}" type="pres">
      <dgm:prSet presAssocID="{95DB3B2F-4C51-4C8A-9D08-6E2EC33F4CDB}" presName="background" presStyleLbl="node0" presStyleIdx="2" presStyleCnt="3"/>
      <dgm:spPr/>
    </dgm:pt>
    <dgm:pt modelId="{E62FCA50-D71F-41E1-BAB3-DDFA91F3664A}" type="pres">
      <dgm:prSet presAssocID="{95DB3B2F-4C51-4C8A-9D08-6E2EC33F4CDB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8A265F-EA21-4201-94BF-F7A7CEC4B708}" type="pres">
      <dgm:prSet presAssocID="{95DB3B2F-4C51-4C8A-9D08-6E2EC33F4CDB}" presName="hierChild2" presStyleCnt="0"/>
      <dgm:spPr/>
    </dgm:pt>
  </dgm:ptLst>
  <dgm:cxnLst>
    <dgm:cxn modelId="{4FD4493B-C006-4466-A0F6-AC37B999B6C8}" srcId="{1E286BEB-6608-4D70-B376-D472EA398B4D}" destId="{34BA1163-77FB-4D91-8AED-CDAD659E529E}" srcOrd="0" destOrd="0" parTransId="{C1A66AB0-7389-45C6-87E0-E6BF87B3BD54}" sibTransId="{33E80E13-5C85-4B27-B5F1-CDCF2D4EABEF}"/>
    <dgm:cxn modelId="{E747260B-E4A2-4EC9-8525-BFE79BD54CEB}" type="presOf" srcId="{95DB3B2F-4C51-4C8A-9D08-6E2EC33F4CDB}" destId="{E62FCA50-D71F-41E1-BAB3-DDFA91F3664A}" srcOrd="0" destOrd="0" presId="urn:microsoft.com/office/officeart/2005/8/layout/hierarchy1"/>
    <dgm:cxn modelId="{8F126146-08F4-449F-BB02-903339FB5373}" type="presOf" srcId="{8D611B6E-014F-4088-8E0E-6101D354D2E3}" destId="{E7A4E1DE-A4EB-4FDD-9B2F-7F1814974360}" srcOrd="0" destOrd="0" presId="urn:microsoft.com/office/officeart/2005/8/layout/hierarchy1"/>
    <dgm:cxn modelId="{B6B25DDB-4608-4533-85B3-1B0D78B4E964}" type="presOf" srcId="{34BA1163-77FB-4D91-8AED-CDAD659E529E}" destId="{C73AD496-AEE9-416B-95B2-EC3F6DC26F8E}" srcOrd="0" destOrd="0" presId="urn:microsoft.com/office/officeart/2005/8/layout/hierarchy1"/>
    <dgm:cxn modelId="{179B3BDF-D302-47F5-8B1B-109A2DA0E845}" srcId="{1E286BEB-6608-4D70-B376-D472EA398B4D}" destId="{8D611B6E-014F-4088-8E0E-6101D354D2E3}" srcOrd="1" destOrd="0" parTransId="{8B75A144-0BBD-4EE6-A402-22362B0B7705}" sibTransId="{523DCD19-399C-44B9-B975-2614DEB99160}"/>
    <dgm:cxn modelId="{3312E489-695B-4066-BD4F-108D5638DD99}" srcId="{1E286BEB-6608-4D70-B376-D472EA398B4D}" destId="{95DB3B2F-4C51-4C8A-9D08-6E2EC33F4CDB}" srcOrd="2" destOrd="0" parTransId="{1A5E3F70-F469-4334-BC45-55DC5245FA8C}" sibTransId="{AB2A31B0-5E1A-4F0C-BD8B-A684119D67B3}"/>
    <dgm:cxn modelId="{E4C36781-0641-4D05-980B-C589A84F9F79}" type="presOf" srcId="{1E286BEB-6608-4D70-B376-D472EA398B4D}" destId="{EF99B800-4113-4469-BDE0-21514CE5F028}" srcOrd="0" destOrd="0" presId="urn:microsoft.com/office/officeart/2005/8/layout/hierarchy1"/>
    <dgm:cxn modelId="{683A11EC-3816-4D55-9592-75F6A9E16E10}" type="presParOf" srcId="{EF99B800-4113-4469-BDE0-21514CE5F028}" destId="{28D4C6A2-ECE2-4754-BC3A-1500EEE06D05}" srcOrd="0" destOrd="0" presId="urn:microsoft.com/office/officeart/2005/8/layout/hierarchy1"/>
    <dgm:cxn modelId="{CBC7DD91-EF9C-465D-8A13-DCF36D463166}" type="presParOf" srcId="{28D4C6A2-ECE2-4754-BC3A-1500EEE06D05}" destId="{D48E488E-EFA4-4986-B5C6-6A3E6CC9DEFA}" srcOrd="0" destOrd="0" presId="urn:microsoft.com/office/officeart/2005/8/layout/hierarchy1"/>
    <dgm:cxn modelId="{27B56AD2-643C-4BE8-BE8D-89E05E13A8C9}" type="presParOf" srcId="{D48E488E-EFA4-4986-B5C6-6A3E6CC9DEFA}" destId="{036816CB-B250-4D3C-B098-AAAE4255EC77}" srcOrd="0" destOrd="0" presId="urn:microsoft.com/office/officeart/2005/8/layout/hierarchy1"/>
    <dgm:cxn modelId="{95A78D3A-9D73-4448-9D62-954D281EE0B6}" type="presParOf" srcId="{D48E488E-EFA4-4986-B5C6-6A3E6CC9DEFA}" destId="{C73AD496-AEE9-416B-95B2-EC3F6DC26F8E}" srcOrd="1" destOrd="0" presId="urn:microsoft.com/office/officeart/2005/8/layout/hierarchy1"/>
    <dgm:cxn modelId="{840B34D6-AB91-47F1-9D8A-0423DECA8595}" type="presParOf" srcId="{28D4C6A2-ECE2-4754-BC3A-1500EEE06D05}" destId="{8562DE5F-C3EE-46AB-BC2A-C3D59DE10418}" srcOrd="1" destOrd="0" presId="urn:microsoft.com/office/officeart/2005/8/layout/hierarchy1"/>
    <dgm:cxn modelId="{0234BD10-71F8-43F1-B462-80022142C241}" type="presParOf" srcId="{EF99B800-4113-4469-BDE0-21514CE5F028}" destId="{EB7FA3EB-8196-412D-8E8B-1848A9F9D97D}" srcOrd="1" destOrd="0" presId="urn:microsoft.com/office/officeart/2005/8/layout/hierarchy1"/>
    <dgm:cxn modelId="{67BDDCDB-9F8B-4E5B-B0DE-DAB6A9A66287}" type="presParOf" srcId="{EB7FA3EB-8196-412D-8E8B-1848A9F9D97D}" destId="{32EEDFBA-BCD1-48E0-8F6A-99908C1DFF5C}" srcOrd="0" destOrd="0" presId="urn:microsoft.com/office/officeart/2005/8/layout/hierarchy1"/>
    <dgm:cxn modelId="{06817290-B07E-4937-B4DC-4A84CF99F3A1}" type="presParOf" srcId="{32EEDFBA-BCD1-48E0-8F6A-99908C1DFF5C}" destId="{D10BAA25-305D-4AA5-B4A4-DB372B3831CE}" srcOrd="0" destOrd="0" presId="urn:microsoft.com/office/officeart/2005/8/layout/hierarchy1"/>
    <dgm:cxn modelId="{D94AC7BD-581D-4404-8596-E5EE559FFA3A}" type="presParOf" srcId="{32EEDFBA-BCD1-48E0-8F6A-99908C1DFF5C}" destId="{E7A4E1DE-A4EB-4FDD-9B2F-7F1814974360}" srcOrd="1" destOrd="0" presId="urn:microsoft.com/office/officeart/2005/8/layout/hierarchy1"/>
    <dgm:cxn modelId="{9AFCBDC1-4DCE-403A-B0C0-BB1FA16B6004}" type="presParOf" srcId="{EB7FA3EB-8196-412D-8E8B-1848A9F9D97D}" destId="{DAE808A4-5EC3-4C44-B100-94BC91EE1050}" srcOrd="1" destOrd="0" presId="urn:microsoft.com/office/officeart/2005/8/layout/hierarchy1"/>
    <dgm:cxn modelId="{8412DF6C-6A79-4481-8F7D-62702137D9B0}" type="presParOf" srcId="{EF99B800-4113-4469-BDE0-21514CE5F028}" destId="{135DC1B3-F1CC-431F-AA06-2BB0211D45E9}" srcOrd="2" destOrd="0" presId="urn:microsoft.com/office/officeart/2005/8/layout/hierarchy1"/>
    <dgm:cxn modelId="{8B443593-BCF1-4D26-B86D-D84D439161DC}" type="presParOf" srcId="{135DC1B3-F1CC-431F-AA06-2BB0211D45E9}" destId="{BA83132E-E9D0-4788-B805-7CB16B67C307}" srcOrd="0" destOrd="0" presId="urn:microsoft.com/office/officeart/2005/8/layout/hierarchy1"/>
    <dgm:cxn modelId="{5D9C4B67-0C1A-4893-8BD9-5149D254EC7F}" type="presParOf" srcId="{BA83132E-E9D0-4788-B805-7CB16B67C307}" destId="{63604B58-C60A-46AA-96E4-ED4CE58EA494}" srcOrd="0" destOrd="0" presId="urn:microsoft.com/office/officeart/2005/8/layout/hierarchy1"/>
    <dgm:cxn modelId="{F53BEEB8-8A4C-4EE7-B117-CBCC42C0B6DF}" type="presParOf" srcId="{BA83132E-E9D0-4788-B805-7CB16B67C307}" destId="{E62FCA50-D71F-41E1-BAB3-DDFA91F3664A}" srcOrd="1" destOrd="0" presId="urn:microsoft.com/office/officeart/2005/8/layout/hierarchy1"/>
    <dgm:cxn modelId="{1F8F8BBE-B404-4462-B3F8-FF7CCA6891D3}" type="presParOf" srcId="{135DC1B3-F1CC-431F-AA06-2BB0211D45E9}" destId="{398A265F-EA21-4201-94BF-F7A7CEC4B7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2184FB-55DC-4221-BD25-7C142DEA324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4F3976C-FD05-49A8-94C0-97E6B606BAE4}">
      <dgm:prSet custT="1"/>
      <dgm:spPr/>
      <dgm:t>
        <a:bodyPr/>
        <a:lstStyle/>
        <a:p>
          <a:pPr>
            <a:defRPr cap="all"/>
          </a:pPr>
          <a:r>
            <a:rPr 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Project Contribution </a:t>
          </a:r>
        </a:p>
      </dgm:t>
    </dgm:pt>
    <dgm:pt modelId="{E4595F75-C34A-4FA8-8514-EAA399C259B7}" type="parTrans" cxnId="{3AAA9546-5E3F-4984-8344-2D43623674B5}">
      <dgm:prSet/>
      <dgm:spPr/>
      <dgm:t>
        <a:bodyPr/>
        <a:lstStyle/>
        <a:p>
          <a:endParaRPr lang="en-US"/>
        </a:p>
      </dgm:t>
    </dgm:pt>
    <dgm:pt modelId="{0D8D2F87-9DBA-4273-B321-1F3B0292DC1B}" type="sibTrans" cxnId="{3AAA9546-5E3F-4984-8344-2D43623674B5}">
      <dgm:prSet/>
      <dgm:spPr/>
      <dgm:t>
        <a:bodyPr/>
        <a:lstStyle/>
        <a:p>
          <a:endParaRPr lang="en-US"/>
        </a:p>
      </dgm:t>
    </dgm:pt>
    <dgm:pt modelId="{E2AB1215-9032-4B92-AF4D-CDE8E097E39E}">
      <dgm:prSet custT="1"/>
      <dgm:spPr/>
      <dgm:t>
        <a:bodyPr/>
        <a:lstStyle/>
        <a:p>
          <a:pPr>
            <a:defRPr cap="all"/>
          </a:pPr>
          <a:r>
            <a: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Result Discussion </a:t>
          </a:r>
        </a:p>
      </dgm:t>
    </dgm:pt>
    <dgm:pt modelId="{D3EFDC3E-C934-48ED-B9DA-41316A6E9B60}" type="parTrans" cxnId="{F04CFBCD-1451-451D-918F-82594D71A880}">
      <dgm:prSet/>
      <dgm:spPr/>
      <dgm:t>
        <a:bodyPr/>
        <a:lstStyle/>
        <a:p>
          <a:endParaRPr lang="en-US"/>
        </a:p>
      </dgm:t>
    </dgm:pt>
    <dgm:pt modelId="{A8A8CECC-953B-4BFC-AD2D-047E87A0EF92}" type="sibTrans" cxnId="{F04CFBCD-1451-451D-918F-82594D71A880}">
      <dgm:prSet/>
      <dgm:spPr/>
      <dgm:t>
        <a:bodyPr/>
        <a:lstStyle/>
        <a:p>
          <a:endParaRPr lang="en-US"/>
        </a:p>
      </dgm:t>
    </dgm:pt>
    <dgm:pt modelId="{9C926B42-3B43-4E24-AB35-BABAD5059106}">
      <dgm:prSet custT="1"/>
      <dgm:spPr/>
      <dgm:t>
        <a:bodyPr/>
        <a:lstStyle/>
        <a:p>
          <a:pPr>
            <a:defRPr cap="all"/>
          </a:pPr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Project Constraints and Limitation </a:t>
          </a:r>
        </a:p>
      </dgm:t>
    </dgm:pt>
    <dgm:pt modelId="{451EC2F8-4AE5-45D7-B1A2-4B31C538DC60}" type="parTrans" cxnId="{80CE3D93-43FA-4958-B537-55CEEDF94DFA}">
      <dgm:prSet/>
      <dgm:spPr/>
      <dgm:t>
        <a:bodyPr/>
        <a:lstStyle/>
        <a:p>
          <a:endParaRPr lang="en-US"/>
        </a:p>
      </dgm:t>
    </dgm:pt>
    <dgm:pt modelId="{9A66A7A7-13C0-4CB1-BC69-7C4BA7B7733B}" type="sibTrans" cxnId="{80CE3D93-43FA-4958-B537-55CEEDF94DFA}">
      <dgm:prSet/>
      <dgm:spPr/>
      <dgm:t>
        <a:bodyPr/>
        <a:lstStyle/>
        <a:p>
          <a:endParaRPr lang="en-US"/>
        </a:p>
      </dgm:t>
    </dgm:pt>
    <dgm:pt modelId="{AC124E86-CE61-49F5-97E5-596FAAC36174}">
      <dgm:prSet custT="1"/>
      <dgm:spPr/>
      <dgm:t>
        <a:bodyPr/>
        <a:lstStyle/>
        <a:p>
          <a:pPr>
            <a:defRPr cap="all"/>
          </a:pP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Future Work </a:t>
          </a:r>
        </a:p>
      </dgm:t>
    </dgm:pt>
    <dgm:pt modelId="{AAB805C4-BB44-4A5C-9953-BB15A5676A4E}" type="parTrans" cxnId="{F3793D05-1F1F-414A-B11E-DC067ADC0922}">
      <dgm:prSet/>
      <dgm:spPr/>
      <dgm:t>
        <a:bodyPr/>
        <a:lstStyle/>
        <a:p>
          <a:endParaRPr lang="en-US"/>
        </a:p>
      </dgm:t>
    </dgm:pt>
    <dgm:pt modelId="{D78FBD1F-E8C5-4E2F-A292-E69A854FBB40}" type="sibTrans" cxnId="{F3793D05-1F1F-414A-B11E-DC067ADC0922}">
      <dgm:prSet/>
      <dgm:spPr/>
      <dgm:t>
        <a:bodyPr/>
        <a:lstStyle/>
        <a:p>
          <a:endParaRPr lang="en-US"/>
        </a:p>
      </dgm:t>
    </dgm:pt>
    <dgm:pt modelId="{4C0288DC-0BBC-465F-87D0-89EB8B11E849}">
      <dgm:prSet custT="1"/>
      <dgm:spPr/>
      <dgm:t>
        <a:bodyPr/>
        <a:lstStyle/>
        <a:p>
          <a:pPr>
            <a:defRPr cap="all"/>
          </a:pP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r>
            <a:rPr lang="en-US" sz="2400" dirty="0"/>
            <a:t> </a:t>
          </a:r>
        </a:p>
      </dgm:t>
    </dgm:pt>
    <dgm:pt modelId="{C01AD4EA-90FD-4D58-AA8B-CBB39F8CF48B}" type="parTrans" cxnId="{AFED05B3-44D9-4976-87AD-390C41CEA96A}">
      <dgm:prSet/>
      <dgm:spPr/>
      <dgm:t>
        <a:bodyPr/>
        <a:lstStyle/>
        <a:p>
          <a:endParaRPr lang="en-US"/>
        </a:p>
      </dgm:t>
    </dgm:pt>
    <dgm:pt modelId="{4DF81572-D80E-4680-AC85-0AFB7F54E375}" type="sibTrans" cxnId="{AFED05B3-44D9-4976-87AD-390C41CEA96A}">
      <dgm:prSet/>
      <dgm:spPr/>
      <dgm:t>
        <a:bodyPr/>
        <a:lstStyle/>
        <a:p>
          <a:endParaRPr lang="en-US"/>
        </a:p>
      </dgm:t>
    </dgm:pt>
    <dgm:pt modelId="{9BF3A124-39B6-4585-8FB1-BD1EF2CC935A}" type="pres">
      <dgm:prSet presAssocID="{3D2184FB-55DC-4221-BD25-7C142DEA324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ED7FEC-3FFA-4FC9-A839-75CECD975F68}" type="pres">
      <dgm:prSet presAssocID="{64F3976C-FD05-49A8-94C0-97E6B606BAE4}" presName="compNode" presStyleCnt="0"/>
      <dgm:spPr/>
    </dgm:pt>
    <dgm:pt modelId="{06D3D7BE-429B-495A-923A-77202B1F9310}" type="pres">
      <dgm:prSet presAssocID="{64F3976C-FD05-49A8-94C0-97E6B606BAE4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8CE6FB0-24E5-4C7B-B058-27A98A040773}" type="pres">
      <dgm:prSet presAssocID="{64F3976C-FD05-49A8-94C0-97E6B606BAE4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82C5162-B774-4E8B-9F9B-F3AEDB89E5EA}" type="pres">
      <dgm:prSet presAssocID="{64F3976C-FD05-49A8-94C0-97E6B606BAE4}" presName="spaceRect" presStyleCnt="0"/>
      <dgm:spPr/>
    </dgm:pt>
    <dgm:pt modelId="{F26C7A80-EEA3-45BA-AAAB-0DCF16A9304B}" type="pres">
      <dgm:prSet presAssocID="{64F3976C-FD05-49A8-94C0-97E6B606BAE4}" presName="textRect" presStyleLbl="revTx" presStyleIdx="0" presStyleCnt="5" custScaleX="12741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879C596-FC0B-4D4A-ACF8-E459B8EE4A67}" type="pres">
      <dgm:prSet presAssocID="{0D8D2F87-9DBA-4273-B321-1F3B0292DC1B}" presName="sibTrans" presStyleCnt="0"/>
      <dgm:spPr/>
    </dgm:pt>
    <dgm:pt modelId="{CB03BA44-6BD5-4D0F-B4A8-C4E741630206}" type="pres">
      <dgm:prSet presAssocID="{E2AB1215-9032-4B92-AF4D-CDE8E097E39E}" presName="compNode" presStyleCnt="0"/>
      <dgm:spPr/>
    </dgm:pt>
    <dgm:pt modelId="{A9EADD10-D5B8-42E0-A125-B792772837B6}" type="pres">
      <dgm:prSet presAssocID="{E2AB1215-9032-4B92-AF4D-CDE8E097E39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D35F83-9B7A-4524-9661-DC95F8C26467}" type="pres">
      <dgm:prSet presAssocID="{E2AB1215-9032-4B92-AF4D-CDE8E097E39E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0B58B8F-F2BD-4986-B3EB-A692573944E5}" type="pres">
      <dgm:prSet presAssocID="{E2AB1215-9032-4B92-AF4D-CDE8E097E39E}" presName="spaceRect" presStyleCnt="0"/>
      <dgm:spPr/>
    </dgm:pt>
    <dgm:pt modelId="{5264E174-622A-46B5-9143-A5454966F8D3}" type="pres">
      <dgm:prSet presAssocID="{E2AB1215-9032-4B92-AF4D-CDE8E097E39E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A9B14E9-C227-4051-B701-D6FC64FB0A6D}" type="pres">
      <dgm:prSet presAssocID="{A8A8CECC-953B-4BFC-AD2D-047E87A0EF92}" presName="sibTrans" presStyleCnt="0"/>
      <dgm:spPr/>
    </dgm:pt>
    <dgm:pt modelId="{68EBB8CD-88E1-4F42-9687-2AAFD0713D16}" type="pres">
      <dgm:prSet presAssocID="{9C926B42-3B43-4E24-AB35-BABAD5059106}" presName="compNode" presStyleCnt="0"/>
      <dgm:spPr/>
    </dgm:pt>
    <dgm:pt modelId="{22B797AC-7130-494C-A4FE-56D0FC41A6D4}" type="pres">
      <dgm:prSet presAssocID="{9C926B42-3B43-4E24-AB35-BABAD5059106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833A3B7-40B3-4FAD-8938-CDFFA32480BB}" type="pres">
      <dgm:prSet presAssocID="{9C926B42-3B43-4E24-AB35-BABAD5059106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37F71A5-1E50-4657-812F-E85CB5C4BE51}" type="pres">
      <dgm:prSet presAssocID="{9C926B42-3B43-4E24-AB35-BABAD5059106}" presName="spaceRect" presStyleCnt="0"/>
      <dgm:spPr/>
    </dgm:pt>
    <dgm:pt modelId="{BB5DC9E3-00DA-49F7-B598-EB18C13153FB}" type="pres">
      <dgm:prSet presAssocID="{9C926B42-3B43-4E24-AB35-BABAD5059106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058F05F-E7CC-4CC6-B6E0-9A3F42C1395E}" type="pres">
      <dgm:prSet presAssocID="{9A66A7A7-13C0-4CB1-BC69-7C4BA7B7733B}" presName="sibTrans" presStyleCnt="0"/>
      <dgm:spPr/>
    </dgm:pt>
    <dgm:pt modelId="{56695C90-0E4F-41B4-8C33-B1DD6F06BEAD}" type="pres">
      <dgm:prSet presAssocID="{AC124E86-CE61-49F5-97E5-596FAAC36174}" presName="compNode" presStyleCnt="0"/>
      <dgm:spPr/>
    </dgm:pt>
    <dgm:pt modelId="{C4E5E5C9-9CB4-4933-B34E-441F0D7F4A8C}" type="pres">
      <dgm:prSet presAssocID="{AC124E86-CE61-49F5-97E5-596FAAC3617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F5EABED-570C-41B6-BC16-3B4AB08D370D}" type="pres">
      <dgm:prSet presAssocID="{AC124E86-CE61-49F5-97E5-596FAAC361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B62A5E0-B490-4C2D-8448-E5950431E9BD}" type="pres">
      <dgm:prSet presAssocID="{AC124E86-CE61-49F5-97E5-596FAAC36174}" presName="spaceRect" presStyleCnt="0"/>
      <dgm:spPr/>
    </dgm:pt>
    <dgm:pt modelId="{CD7333DE-83DB-4DCA-A8F8-E1215EE7B96A}" type="pres">
      <dgm:prSet presAssocID="{AC124E86-CE61-49F5-97E5-596FAAC36174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BEC4BC6-A893-4417-B31F-78DAC5064EB5}" type="pres">
      <dgm:prSet presAssocID="{D78FBD1F-E8C5-4E2F-A292-E69A854FBB40}" presName="sibTrans" presStyleCnt="0"/>
      <dgm:spPr/>
    </dgm:pt>
    <dgm:pt modelId="{675D6771-9FA5-44CF-B6FC-2ED0FE4B7EE8}" type="pres">
      <dgm:prSet presAssocID="{4C0288DC-0BBC-465F-87D0-89EB8B11E849}" presName="compNode" presStyleCnt="0"/>
      <dgm:spPr/>
    </dgm:pt>
    <dgm:pt modelId="{57CEBE7B-B26A-45BE-A72C-1F8C0A0D18C7}" type="pres">
      <dgm:prSet presAssocID="{4C0288DC-0BBC-465F-87D0-89EB8B11E84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58177C4-B2F5-4C36-9E60-F23F5627126E}" type="pres">
      <dgm:prSet presAssocID="{4C0288DC-0BBC-465F-87D0-89EB8B11E8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A2104AB-6B81-4931-80E5-0E8F30A81CE8}" type="pres">
      <dgm:prSet presAssocID="{4C0288DC-0BBC-465F-87D0-89EB8B11E849}" presName="spaceRect" presStyleCnt="0"/>
      <dgm:spPr/>
    </dgm:pt>
    <dgm:pt modelId="{504380DB-9366-46E7-81E6-9DA7E4E62DC2}" type="pres">
      <dgm:prSet presAssocID="{4C0288DC-0BBC-465F-87D0-89EB8B11E849}" presName="textRect" presStyleLbl="revTx" presStyleIdx="4" presStyleCnt="5" custScaleX="12296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DE93E-948F-46CC-953F-E9A27F869CBF}" type="presOf" srcId="{3D2184FB-55DC-4221-BD25-7C142DEA324E}" destId="{9BF3A124-39B6-4585-8FB1-BD1EF2CC935A}" srcOrd="0" destOrd="0" presId="urn:microsoft.com/office/officeart/2018/5/layout/IconLeafLabelList"/>
    <dgm:cxn modelId="{80CE3D93-43FA-4958-B537-55CEEDF94DFA}" srcId="{3D2184FB-55DC-4221-BD25-7C142DEA324E}" destId="{9C926B42-3B43-4E24-AB35-BABAD5059106}" srcOrd="2" destOrd="0" parTransId="{451EC2F8-4AE5-45D7-B1A2-4B31C538DC60}" sibTransId="{9A66A7A7-13C0-4CB1-BC69-7C4BA7B7733B}"/>
    <dgm:cxn modelId="{3AAA9546-5E3F-4984-8344-2D43623674B5}" srcId="{3D2184FB-55DC-4221-BD25-7C142DEA324E}" destId="{64F3976C-FD05-49A8-94C0-97E6B606BAE4}" srcOrd="0" destOrd="0" parTransId="{E4595F75-C34A-4FA8-8514-EAA399C259B7}" sibTransId="{0D8D2F87-9DBA-4273-B321-1F3B0292DC1B}"/>
    <dgm:cxn modelId="{08E7106A-6BE6-41A7-ABF6-85C7D4EC98D0}" type="presOf" srcId="{9C926B42-3B43-4E24-AB35-BABAD5059106}" destId="{BB5DC9E3-00DA-49F7-B598-EB18C13153FB}" srcOrd="0" destOrd="0" presId="urn:microsoft.com/office/officeart/2018/5/layout/IconLeafLabelList"/>
    <dgm:cxn modelId="{AFED05B3-44D9-4976-87AD-390C41CEA96A}" srcId="{3D2184FB-55DC-4221-BD25-7C142DEA324E}" destId="{4C0288DC-0BBC-465F-87D0-89EB8B11E849}" srcOrd="4" destOrd="0" parTransId="{C01AD4EA-90FD-4D58-AA8B-CBB39F8CF48B}" sibTransId="{4DF81572-D80E-4680-AC85-0AFB7F54E375}"/>
    <dgm:cxn modelId="{08D66362-126B-47F6-BDE0-FAAEC81E2E9E}" type="presOf" srcId="{4C0288DC-0BBC-465F-87D0-89EB8B11E849}" destId="{504380DB-9366-46E7-81E6-9DA7E4E62DC2}" srcOrd="0" destOrd="0" presId="urn:microsoft.com/office/officeart/2018/5/layout/IconLeafLabelList"/>
    <dgm:cxn modelId="{1CA303E7-1100-4F9B-903E-D4768DF10615}" type="presOf" srcId="{AC124E86-CE61-49F5-97E5-596FAAC36174}" destId="{CD7333DE-83DB-4DCA-A8F8-E1215EE7B96A}" srcOrd="0" destOrd="0" presId="urn:microsoft.com/office/officeart/2018/5/layout/IconLeafLabelList"/>
    <dgm:cxn modelId="{A174E54A-4BDD-4E13-ADCA-6BCABAE8B0ED}" type="presOf" srcId="{64F3976C-FD05-49A8-94C0-97E6B606BAE4}" destId="{F26C7A80-EEA3-45BA-AAAB-0DCF16A9304B}" srcOrd="0" destOrd="0" presId="urn:microsoft.com/office/officeart/2018/5/layout/IconLeafLabelList"/>
    <dgm:cxn modelId="{F3793D05-1F1F-414A-B11E-DC067ADC0922}" srcId="{3D2184FB-55DC-4221-BD25-7C142DEA324E}" destId="{AC124E86-CE61-49F5-97E5-596FAAC36174}" srcOrd="3" destOrd="0" parTransId="{AAB805C4-BB44-4A5C-9953-BB15A5676A4E}" sibTransId="{D78FBD1F-E8C5-4E2F-A292-E69A854FBB40}"/>
    <dgm:cxn modelId="{F04CFBCD-1451-451D-918F-82594D71A880}" srcId="{3D2184FB-55DC-4221-BD25-7C142DEA324E}" destId="{E2AB1215-9032-4B92-AF4D-CDE8E097E39E}" srcOrd="1" destOrd="0" parTransId="{D3EFDC3E-C934-48ED-B9DA-41316A6E9B60}" sibTransId="{A8A8CECC-953B-4BFC-AD2D-047E87A0EF92}"/>
    <dgm:cxn modelId="{21D6858C-B5CC-471C-BF28-22078985532C}" type="presOf" srcId="{E2AB1215-9032-4B92-AF4D-CDE8E097E39E}" destId="{5264E174-622A-46B5-9143-A5454966F8D3}" srcOrd="0" destOrd="0" presId="urn:microsoft.com/office/officeart/2018/5/layout/IconLeafLabelList"/>
    <dgm:cxn modelId="{BAFF8FD7-A112-4EAA-AC36-B0E89B59308E}" type="presParOf" srcId="{9BF3A124-39B6-4585-8FB1-BD1EF2CC935A}" destId="{0DED7FEC-3FFA-4FC9-A839-75CECD975F68}" srcOrd="0" destOrd="0" presId="urn:microsoft.com/office/officeart/2018/5/layout/IconLeafLabelList"/>
    <dgm:cxn modelId="{E24B1F48-0C5F-4E32-BBCE-66C7287CCE74}" type="presParOf" srcId="{0DED7FEC-3FFA-4FC9-A839-75CECD975F68}" destId="{06D3D7BE-429B-495A-923A-77202B1F9310}" srcOrd="0" destOrd="0" presId="urn:microsoft.com/office/officeart/2018/5/layout/IconLeafLabelList"/>
    <dgm:cxn modelId="{613A275D-359F-4666-94D3-2B69DF0A0B85}" type="presParOf" srcId="{0DED7FEC-3FFA-4FC9-A839-75CECD975F68}" destId="{88CE6FB0-24E5-4C7B-B058-27A98A040773}" srcOrd="1" destOrd="0" presId="urn:microsoft.com/office/officeart/2018/5/layout/IconLeafLabelList"/>
    <dgm:cxn modelId="{96A14ABB-2A95-46B9-AA10-0B49BD5A693F}" type="presParOf" srcId="{0DED7FEC-3FFA-4FC9-A839-75CECD975F68}" destId="{B82C5162-B774-4E8B-9F9B-F3AEDB89E5EA}" srcOrd="2" destOrd="0" presId="urn:microsoft.com/office/officeart/2018/5/layout/IconLeafLabelList"/>
    <dgm:cxn modelId="{CC9EFBA2-738B-45AC-B909-AB329C08ECA0}" type="presParOf" srcId="{0DED7FEC-3FFA-4FC9-A839-75CECD975F68}" destId="{F26C7A80-EEA3-45BA-AAAB-0DCF16A9304B}" srcOrd="3" destOrd="0" presId="urn:microsoft.com/office/officeart/2018/5/layout/IconLeafLabelList"/>
    <dgm:cxn modelId="{CD13D7B4-5563-4A79-B9AC-077932CB71B0}" type="presParOf" srcId="{9BF3A124-39B6-4585-8FB1-BD1EF2CC935A}" destId="{2879C596-FC0B-4D4A-ACF8-E459B8EE4A67}" srcOrd="1" destOrd="0" presId="urn:microsoft.com/office/officeart/2018/5/layout/IconLeafLabelList"/>
    <dgm:cxn modelId="{46BDA167-2187-4AD5-9BC7-21FD79D2C26B}" type="presParOf" srcId="{9BF3A124-39B6-4585-8FB1-BD1EF2CC935A}" destId="{CB03BA44-6BD5-4D0F-B4A8-C4E741630206}" srcOrd="2" destOrd="0" presId="urn:microsoft.com/office/officeart/2018/5/layout/IconLeafLabelList"/>
    <dgm:cxn modelId="{262D32A7-185A-43E5-A0EF-B3ECBF416284}" type="presParOf" srcId="{CB03BA44-6BD5-4D0F-B4A8-C4E741630206}" destId="{A9EADD10-D5B8-42E0-A125-B792772837B6}" srcOrd="0" destOrd="0" presId="urn:microsoft.com/office/officeart/2018/5/layout/IconLeafLabelList"/>
    <dgm:cxn modelId="{19242537-3E4F-4258-B29D-FD150F44A6E1}" type="presParOf" srcId="{CB03BA44-6BD5-4D0F-B4A8-C4E741630206}" destId="{37D35F83-9B7A-4524-9661-DC95F8C26467}" srcOrd="1" destOrd="0" presId="urn:microsoft.com/office/officeart/2018/5/layout/IconLeafLabelList"/>
    <dgm:cxn modelId="{4376AD21-FA74-42A3-8ADB-FC2B54CF3775}" type="presParOf" srcId="{CB03BA44-6BD5-4D0F-B4A8-C4E741630206}" destId="{C0B58B8F-F2BD-4986-B3EB-A692573944E5}" srcOrd="2" destOrd="0" presId="urn:microsoft.com/office/officeart/2018/5/layout/IconLeafLabelList"/>
    <dgm:cxn modelId="{EB270601-8FFE-46E1-A14F-2EDAE089B685}" type="presParOf" srcId="{CB03BA44-6BD5-4D0F-B4A8-C4E741630206}" destId="{5264E174-622A-46B5-9143-A5454966F8D3}" srcOrd="3" destOrd="0" presId="urn:microsoft.com/office/officeart/2018/5/layout/IconLeafLabelList"/>
    <dgm:cxn modelId="{2C6F785E-3C7F-465C-8D92-C04FEAA98E17}" type="presParOf" srcId="{9BF3A124-39B6-4585-8FB1-BD1EF2CC935A}" destId="{1A9B14E9-C227-4051-B701-D6FC64FB0A6D}" srcOrd="3" destOrd="0" presId="urn:microsoft.com/office/officeart/2018/5/layout/IconLeafLabelList"/>
    <dgm:cxn modelId="{3EFB2323-4418-4525-B9CA-32A792879268}" type="presParOf" srcId="{9BF3A124-39B6-4585-8FB1-BD1EF2CC935A}" destId="{68EBB8CD-88E1-4F42-9687-2AAFD0713D16}" srcOrd="4" destOrd="0" presId="urn:microsoft.com/office/officeart/2018/5/layout/IconLeafLabelList"/>
    <dgm:cxn modelId="{E383C539-2162-4C94-A611-A5816B49C820}" type="presParOf" srcId="{68EBB8CD-88E1-4F42-9687-2AAFD0713D16}" destId="{22B797AC-7130-494C-A4FE-56D0FC41A6D4}" srcOrd="0" destOrd="0" presId="urn:microsoft.com/office/officeart/2018/5/layout/IconLeafLabelList"/>
    <dgm:cxn modelId="{BBD3C20E-88C7-43D6-BE2D-173E99B71343}" type="presParOf" srcId="{68EBB8CD-88E1-4F42-9687-2AAFD0713D16}" destId="{A833A3B7-40B3-4FAD-8938-CDFFA32480BB}" srcOrd="1" destOrd="0" presId="urn:microsoft.com/office/officeart/2018/5/layout/IconLeafLabelList"/>
    <dgm:cxn modelId="{3768E614-B0C6-4E7E-A4A6-872F3F6CD0D4}" type="presParOf" srcId="{68EBB8CD-88E1-4F42-9687-2AAFD0713D16}" destId="{337F71A5-1E50-4657-812F-E85CB5C4BE51}" srcOrd="2" destOrd="0" presId="urn:microsoft.com/office/officeart/2018/5/layout/IconLeafLabelList"/>
    <dgm:cxn modelId="{6D2FCCE2-CDA8-4CA5-A60F-88D0C9F601CE}" type="presParOf" srcId="{68EBB8CD-88E1-4F42-9687-2AAFD0713D16}" destId="{BB5DC9E3-00DA-49F7-B598-EB18C13153FB}" srcOrd="3" destOrd="0" presId="urn:microsoft.com/office/officeart/2018/5/layout/IconLeafLabelList"/>
    <dgm:cxn modelId="{A5B3F8C1-28B4-45D5-BBD6-9241E872FB87}" type="presParOf" srcId="{9BF3A124-39B6-4585-8FB1-BD1EF2CC935A}" destId="{5058F05F-E7CC-4CC6-B6E0-9A3F42C1395E}" srcOrd="5" destOrd="0" presId="urn:microsoft.com/office/officeart/2018/5/layout/IconLeafLabelList"/>
    <dgm:cxn modelId="{E153C960-B208-488D-83BA-446AC7CF6D21}" type="presParOf" srcId="{9BF3A124-39B6-4585-8FB1-BD1EF2CC935A}" destId="{56695C90-0E4F-41B4-8C33-B1DD6F06BEAD}" srcOrd="6" destOrd="0" presId="urn:microsoft.com/office/officeart/2018/5/layout/IconLeafLabelList"/>
    <dgm:cxn modelId="{D5E5322C-1A0B-4F77-AB79-F7C9F9D4BCBF}" type="presParOf" srcId="{56695C90-0E4F-41B4-8C33-B1DD6F06BEAD}" destId="{C4E5E5C9-9CB4-4933-B34E-441F0D7F4A8C}" srcOrd="0" destOrd="0" presId="urn:microsoft.com/office/officeart/2018/5/layout/IconLeafLabelList"/>
    <dgm:cxn modelId="{F0B70EE0-2898-4878-AD03-2C13A795252E}" type="presParOf" srcId="{56695C90-0E4F-41B4-8C33-B1DD6F06BEAD}" destId="{9F5EABED-570C-41B6-BC16-3B4AB08D370D}" srcOrd="1" destOrd="0" presId="urn:microsoft.com/office/officeart/2018/5/layout/IconLeafLabelList"/>
    <dgm:cxn modelId="{833124D2-C6CF-4DD5-A2E0-B41E6B35DC73}" type="presParOf" srcId="{56695C90-0E4F-41B4-8C33-B1DD6F06BEAD}" destId="{5B62A5E0-B490-4C2D-8448-E5950431E9BD}" srcOrd="2" destOrd="0" presId="urn:microsoft.com/office/officeart/2018/5/layout/IconLeafLabelList"/>
    <dgm:cxn modelId="{AFCD5C90-AE76-41A1-9CCA-38955659C87F}" type="presParOf" srcId="{56695C90-0E4F-41B4-8C33-B1DD6F06BEAD}" destId="{CD7333DE-83DB-4DCA-A8F8-E1215EE7B96A}" srcOrd="3" destOrd="0" presId="urn:microsoft.com/office/officeart/2018/5/layout/IconLeafLabelList"/>
    <dgm:cxn modelId="{ED7C3565-1D39-485C-BBAC-6BF5E253266B}" type="presParOf" srcId="{9BF3A124-39B6-4585-8FB1-BD1EF2CC935A}" destId="{3BEC4BC6-A893-4417-B31F-78DAC5064EB5}" srcOrd="7" destOrd="0" presId="urn:microsoft.com/office/officeart/2018/5/layout/IconLeafLabelList"/>
    <dgm:cxn modelId="{3F02DC6C-B649-41A8-9A41-1C68D10BCB94}" type="presParOf" srcId="{9BF3A124-39B6-4585-8FB1-BD1EF2CC935A}" destId="{675D6771-9FA5-44CF-B6FC-2ED0FE4B7EE8}" srcOrd="8" destOrd="0" presId="urn:microsoft.com/office/officeart/2018/5/layout/IconLeafLabelList"/>
    <dgm:cxn modelId="{E96512F4-8414-4432-92FD-A2B090B6572A}" type="presParOf" srcId="{675D6771-9FA5-44CF-B6FC-2ED0FE4B7EE8}" destId="{57CEBE7B-B26A-45BE-A72C-1F8C0A0D18C7}" srcOrd="0" destOrd="0" presId="urn:microsoft.com/office/officeart/2018/5/layout/IconLeafLabelList"/>
    <dgm:cxn modelId="{3BC9B0AF-CA62-4D2C-AD75-C73EE5BD1E9D}" type="presParOf" srcId="{675D6771-9FA5-44CF-B6FC-2ED0FE4B7EE8}" destId="{C58177C4-B2F5-4C36-9E60-F23F5627126E}" srcOrd="1" destOrd="0" presId="urn:microsoft.com/office/officeart/2018/5/layout/IconLeafLabelList"/>
    <dgm:cxn modelId="{E384D292-DC3C-417F-BCB7-2CE64004E34B}" type="presParOf" srcId="{675D6771-9FA5-44CF-B6FC-2ED0FE4B7EE8}" destId="{3A2104AB-6B81-4931-80E5-0E8F30A81CE8}" srcOrd="2" destOrd="0" presId="urn:microsoft.com/office/officeart/2018/5/layout/IconLeafLabelList"/>
    <dgm:cxn modelId="{D83DE4BD-288E-480F-BDAE-B5A6C5B28443}" type="presParOf" srcId="{675D6771-9FA5-44CF-B6FC-2ED0FE4B7EE8}" destId="{504380DB-9366-46E7-81E6-9DA7E4E62D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1611-BC36-47DD-95B0-F9E0F2480679}">
      <dsp:nvSpPr>
        <dsp:cNvPr id="0" name=""/>
        <dsp:cNvSpPr/>
      </dsp:nvSpPr>
      <dsp:spPr>
        <a:xfrm>
          <a:off x="-103122" y="48640"/>
          <a:ext cx="6965382" cy="9369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038AB-40A9-4B71-8F49-24218A8CC73C}">
      <dsp:nvSpPr>
        <dsp:cNvPr id="0" name=""/>
        <dsp:cNvSpPr/>
      </dsp:nvSpPr>
      <dsp:spPr>
        <a:xfrm>
          <a:off x="180306" y="259455"/>
          <a:ext cx="516332" cy="51532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038F0-93D6-442A-A407-A5E466AB7A17}">
      <dsp:nvSpPr>
        <dsp:cNvPr id="0" name=""/>
        <dsp:cNvSpPr/>
      </dsp:nvSpPr>
      <dsp:spPr>
        <a:xfrm>
          <a:off x="770745" y="48640"/>
          <a:ext cx="6266414" cy="996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5" tIns="105455" rIns="105455" bIns="1054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 application with the aim of making it easier for tutors and students.</a:t>
          </a:r>
        </a:p>
      </dsp:txBody>
      <dsp:txXfrm>
        <a:off x="770745" y="48640"/>
        <a:ext cx="6266414" cy="996428"/>
      </dsp:txXfrm>
    </dsp:sp>
    <dsp:sp modelId="{970940A8-9DAE-4972-B82D-D1A510541697}">
      <dsp:nvSpPr>
        <dsp:cNvPr id="0" name=""/>
        <dsp:cNvSpPr/>
      </dsp:nvSpPr>
      <dsp:spPr>
        <a:xfrm>
          <a:off x="-103122" y="1294175"/>
          <a:ext cx="6965382" cy="9369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0AAFD-C623-4DD1-A17C-1FBEBFE41B6F}">
      <dsp:nvSpPr>
        <dsp:cNvPr id="0" name=""/>
        <dsp:cNvSpPr/>
      </dsp:nvSpPr>
      <dsp:spPr>
        <a:xfrm>
          <a:off x="180306" y="1504990"/>
          <a:ext cx="516332" cy="51532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80B86-A7E2-4082-B1AA-CE791B6D6FD3}">
      <dsp:nvSpPr>
        <dsp:cNvPr id="0" name=""/>
        <dsp:cNvSpPr/>
      </dsp:nvSpPr>
      <dsp:spPr>
        <a:xfrm>
          <a:off x="739401" y="1294175"/>
          <a:ext cx="6329102" cy="996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5" tIns="105455" rIns="105455" bIns="1054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instantly find and connect with thousands of professional and certified tutors at one place. </a:t>
          </a:r>
        </a:p>
      </dsp:txBody>
      <dsp:txXfrm>
        <a:off x="739401" y="1294175"/>
        <a:ext cx="6329102" cy="996428"/>
      </dsp:txXfrm>
    </dsp:sp>
    <dsp:sp modelId="{557D06D0-DBE6-492E-B4ED-B8F3F987FCD8}">
      <dsp:nvSpPr>
        <dsp:cNvPr id="0" name=""/>
        <dsp:cNvSpPr/>
      </dsp:nvSpPr>
      <dsp:spPr>
        <a:xfrm>
          <a:off x="0" y="2511246"/>
          <a:ext cx="6965382" cy="11001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22E2F-81BD-4EAB-A17F-08BDFD61F9EA}">
      <dsp:nvSpPr>
        <dsp:cNvPr id="0" name=""/>
        <dsp:cNvSpPr/>
      </dsp:nvSpPr>
      <dsp:spPr>
        <a:xfrm>
          <a:off x="180306" y="2832124"/>
          <a:ext cx="516332" cy="51532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DC624-7AEC-465B-9BA3-E0632069877C}">
      <dsp:nvSpPr>
        <dsp:cNvPr id="0" name=""/>
        <dsp:cNvSpPr/>
      </dsp:nvSpPr>
      <dsp:spPr>
        <a:xfrm>
          <a:off x="646100" y="2563108"/>
          <a:ext cx="6236298" cy="996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5" tIns="105455" rIns="105455" bIns="1054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search engine which will help the students to search their specific tutor with different filters. </a:t>
          </a:r>
        </a:p>
      </dsp:txBody>
      <dsp:txXfrm>
        <a:off x="646100" y="2563108"/>
        <a:ext cx="6236298" cy="996428"/>
      </dsp:txXfrm>
    </dsp:sp>
    <dsp:sp modelId="{402E0430-95DF-417E-9E22-D0153AC7C48E}">
      <dsp:nvSpPr>
        <dsp:cNvPr id="0" name=""/>
        <dsp:cNvSpPr/>
      </dsp:nvSpPr>
      <dsp:spPr>
        <a:xfrm>
          <a:off x="-103122" y="3888970"/>
          <a:ext cx="6965382" cy="9369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A5F07-55C5-4790-B6E6-BB692F9CAB01}">
      <dsp:nvSpPr>
        <dsp:cNvPr id="0" name=""/>
        <dsp:cNvSpPr/>
      </dsp:nvSpPr>
      <dsp:spPr>
        <a:xfrm>
          <a:off x="180306" y="4099784"/>
          <a:ext cx="516332" cy="515324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B25D3-B6C4-4401-8920-CF586F0B6525}">
      <dsp:nvSpPr>
        <dsp:cNvPr id="0" name=""/>
        <dsp:cNvSpPr/>
      </dsp:nvSpPr>
      <dsp:spPr>
        <a:xfrm>
          <a:off x="744694" y="3888970"/>
          <a:ext cx="6318517" cy="996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5" tIns="105455" rIns="105455" bIns="1054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Also integrate Search by Location feature to help the users to search the tutors in their surrounding locations. </a:t>
          </a:r>
        </a:p>
      </dsp:txBody>
      <dsp:txXfrm>
        <a:off x="744694" y="3888970"/>
        <a:ext cx="6318517" cy="996428"/>
      </dsp:txXfrm>
    </dsp:sp>
    <dsp:sp modelId="{852E919F-B54C-4D5B-95A5-D48B1FD402F4}">
      <dsp:nvSpPr>
        <dsp:cNvPr id="0" name=""/>
        <dsp:cNvSpPr/>
      </dsp:nvSpPr>
      <dsp:spPr>
        <a:xfrm>
          <a:off x="-103122" y="5134505"/>
          <a:ext cx="6965382" cy="936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4F96D-6284-41AF-8A70-FBD2A2E8F2D9}">
      <dsp:nvSpPr>
        <dsp:cNvPr id="0" name=""/>
        <dsp:cNvSpPr/>
      </dsp:nvSpPr>
      <dsp:spPr>
        <a:xfrm>
          <a:off x="180306" y="5345319"/>
          <a:ext cx="516332" cy="515324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95FD7-CBAB-4A74-9D33-2303FEA02DAE}">
      <dsp:nvSpPr>
        <dsp:cNvPr id="0" name=""/>
        <dsp:cNvSpPr/>
      </dsp:nvSpPr>
      <dsp:spPr>
        <a:xfrm>
          <a:off x="980066" y="5134505"/>
          <a:ext cx="5847772" cy="996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5" tIns="105455" rIns="105455" bIns="1054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Make this application more useful to the other users. </a:t>
          </a:r>
        </a:p>
      </dsp:txBody>
      <dsp:txXfrm>
        <a:off x="980066" y="5134505"/>
        <a:ext cx="5847772" cy="9964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816CB-B250-4D3C-B098-AAAE4255EC77}">
      <dsp:nvSpPr>
        <dsp:cNvPr id="0" name=""/>
        <dsp:cNvSpPr/>
      </dsp:nvSpPr>
      <dsp:spPr>
        <a:xfrm>
          <a:off x="0" y="637306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AD496-AEE9-416B-95B2-EC3F6DC26F8E}">
      <dsp:nvSpPr>
        <dsp:cNvPr id="0" name=""/>
        <dsp:cNvSpPr/>
      </dsp:nvSpPr>
      <dsp:spPr>
        <a:xfrm>
          <a:off x="316607" y="938083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Testing Analysis </a:t>
          </a:r>
        </a:p>
      </dsp:txBody>
      <dsp:txXfrm>
        <a:off x="369603" y="991079"/>
        <a:ext cx="2743471" cy="1703417"/>
      </dsp:txXfrm>
    </dsp:sp>
    <dsp:sp modelId="{D10BAA25-305D-4AA5-B4A4-DB372B3831CE}">
      <dsp:nvSpPr>
        <dsp:cNvPr id="0" name=""/>
        <dsp:cNvSpPr/>
      </dsp:nvSpPr>
      <dsp:spPr>
        <a:xfrm>
          <a:off x="3497437" y="607813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4E1DE-A4EB-4FDD-9B2F-7F1814974360}">
      <dsp:nvSpPr>
        <dsp:cNvPr id="0" name=""/>
        <dsp:cNvSpPr/>
      </dsp:nvSpPr>
      <dsp:spPr>
        <a:xfrm>
          <a:off x="3814044" y="908589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Black Box Testing </a:t>
          </a:r>
        </a:p>
      </dsp:txBody>
      <dsp:txXfrm>
        <a:off x="3867040" y="961585"/>
        <a:ext cx="2743471" cy="1703417"/>
      </dsp:txXfrm>
    </dsp:sp>
    <dsp:sp modelId="{63604B58-C60A-46AA-96E4-ED4CE58EA494}">
      <dsp:nvSpPr>
        <dsp:cNvPr id="0" name=""/>
        <dsp:cNvSpPr/>
      </dsp:nvSpPr>
      <dsp:spPr>
        <a:xfrm>
          <a:off x="6965354" y="637306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FCA50-D71F-41E1-BAB3-DDFA91F3664A}">
      <dsp:nvSpPr>
        <dsp:cNvPr id="0" name=""/>
        <dsp:cNvSpPr/>
      </dsp:nvSpPr>
      <dsp:spPr>
        <a:xfrm>
          <a:off x="7281961" y="938083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Cases </a:t>
          </a:r>
        </a:p>
      </dsp:txBody>
      <dsp:txXfrm>
        <a:off x="7334957" y="991079"/>
        <a:ext cx="2743471" cy="1703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3D7BE-429B-495A-923A-77202B1F9310}">
      <dsp:nvSpPr>
        <dsp:cNvPr id="0" name=""/>
        <dsp:cNvSpPr/>
      </dsp:nvSpPr>
      <dsp:spPr>
        <a:xfrm>
          <a:off x="994785" y="504604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E6FB0-24E5-4C7B-B058-27A98A040773}">
      <dsp:nvSpPr>
        <dsp:cNvPr id="0" name=""/>
        <dsp:cNvSpPr/>
      </dsp:nvSpPr>
      <dsp:spPr>
        <a:xfrm>
          <a:off x="1228785" y="738604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C7A80-EEA3-45BA-AAAB-0DCF16A9304B}">
      <dsp:nvSpPr>
        <dsp:cNvPr id="0" name=""/>
        <dsp:cNvSpPr/>
      </dsp:nvSpPr>
      <dsp:spPr>
        <a:xfrm>
          <a:off x="397095" y="1944604"/>
          <a:ext cx="229338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Project Contribution </a:t>
          </a:r>
        </a:p>
      </dsp:txBody>
      <dsp:txXfrm>
        <a:off x="397095" y="1944604"/>
        <a:ext cx="2293380" cy="967500"/>
      </dsp:txXfrm>
    </dsp:sp>
    <dsp:sp modelId="{A9EADD10-D5B8-42E0-A125-B792772837B6}">
      <dsp:nvSpPr>
        <dsp:cNvPr id="0" name=""/>
        <dsp:cNvSpPr/>
      </dsp:nvSpPr>
      <dsp:spPr>
        <a:xfrm>
          <a:off x="3356475" y="504604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35F83-9B7A-4524-9661-DC95F8C26467}">
      <dsp:nvSpPr>
        <dsp:cNvPr id="0" name=""/>
        <dsp:cNvSpPr/>
      </dsp:nvSpPr>
      <dsp:spPr>
        <a:xfrm>
          <a:off x="3590475" y="738604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4E174-622A-46B5-9143-A5454966F8D3}">
      <dsp:nvSpPr>
        <dsp:cNvPr id="0" name=""/>
        <dsp:cNvSpPr/>
      </dsp:nvSpPr>
      <dsp:spPr>
        <a:xfrm>
          <a:off x="3005475" y="1944604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Result Discussion </a:t>
          </a:r>
        </a:p>
      </dsp:txBody>
      <dsp:txXfrm>
        <a:off x="3005475" y="1944604"/>
        <a:ext cx="1800000" cy="967500"/>
      </dsp:txXfrm>
    </dsp:sp>
    <dsp:sp modelId="{22B797AC-7130-494C-A4FE-56D0FC41A6D4}">
      <dsp:nvSpPr>
        <dsp:cNvPr id="0" name=""/>
        <dsp:cNvSpPr/>
      </dsp:nvSpPr>
      <dsp:spPr>
        <a:xfrm>
          <a:off x="5471475" y="504604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A3B7-40B3-4FAD-8938-CDFFA32480BB}">
      <dsp:nvSpPr>
        <dsp:cNvPr id="0" name=""/>
        <dsp:cNvSpPr/>
      </dsp:nvSpPr>
      <dsp:spPr>
        <a:xfrm>
          <a:off x="5705475" y="738604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DC9E3-00DA-49F7-B598-EB18C13153FB}">
      <dsp:nvSpPr>
        <dsp:cNvPr id="0" name=""/>
        <dsp:cNvSpPr/>
      </dsp:nvSpPr>
      <dsp:spPr>
        <a:xfrm>
          <a:off x="5120475" y="1944604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Project Constraints and Limitation </a:t>
          </a:r>
        </a:p>
      </dsp:txBody>
      <dsp:txXfrm>
        <a:off x="5120475" y="1944604"/>
        <a:ext cx="1800000" cy="967500"/>
      </dsp:txXfrm>
    </dsp:sp>
    <dsp:sp modelId="{C4E5E5C9-9CB4-4933-B34E-441F0D7F4A8C}">
      <dsp:nvSpPr>
        <dsp:cNvPr id="0" name=""/>
        <dsp:cNvSpPr/>
      </dsp:nvSpPr>
      <dsp:spPr>
        <a:xfrm>
          <a:off x="7586475" y="504604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EABED-570C-41B6-BC16-3B4AB08D370D}">
      <dsp:nvSpPr>
        <dsp:cNvPr id="0" name=""/>
        <dsp:cNvSpPr/>
      </dsp:nvSpPr>
      <dsp:spPr>
        <a:xfrm>
          <a:off x="7820475" y="738604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333DE-83DB-4DCA-A8F8-E1215EE7B96A}">
      <dsp:nvSpPr>
        <dsp:cNvPr id="0" name=""/>
        <dsp:cNvSpPr/>
      </dsp:nvSpPr>
      <dsp:spPr>
        <a:xfrm>
          <a:off x="7235475" y="1944604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Future Work </a:t>
          </a:r>
        </a:p>
      </dsp:txBody>
      <dsp:txXfrm>
        <a:off x="7235475" y="1944604"/>
        <a:ext cx="1800000" cy="967500"/>
      </dsp:txXfrm>
    </dsp:sp>
    <dsp:sp modelId="{57CEBE7B-B26A-45BE-A72C-1F8C0A0D18C7}">
      <dsp:nvSpPr>
        <dsp:cNvPr id="0" name=""/>
        <dsp:cNvSpPr/>
      </dsp:nvSpPr>
      <dsp:spPr>
        <a:xfrm>
          <a:off x="9908160" y="504604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177C4-B2F5-4C36-9E60-F23F5627126E}">
      <dsp:nvSpPr>
        <dsp:cNvPr id="0" name=""/>
        <dsp:cNvSpPr/>
      </dsp:nvSpPr>
      <dsp:spPr>
        <a:xfrm>
          <a:off x="10142160" y="73860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380DB-9366-46E7-81E6-9DA7E4E62DC2}">
      <dsp:nvSpPr>
        <dsp:cNvPr id="0" name=""/>
        <dsp:cNvSpPr/>
      </dsp:nvSpPr>
      <dsp:spPr>
        <a:xfrm>
          <a:off x="9350475" y="1944604"/>
          <a:ext cx="221337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r>
            <a:rPr lang="en-US" sz="2400" kern="1200" dirty="0"/>
            <a:t> </a:t>
          </a:r>
        </a:p>
      </dsp:txBody>
      <dsp:txXfrm>
        <a:off x="9350475" y="1944604"/>
        <a:ext cx="221337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A5A6D-0357-489C-8DDA-76F4CE20F2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7939D-6592-4435-86F0-33DBBB29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3207EB0-AAF5-451C-9B5D-7A78697E1783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74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4904-7B1E-4EAE-9364-03155FE0B8CB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2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326-535F-4F76-8E64-D831580371FB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0672-A728-4286-8336-CFD4DDF1F2FF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90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71F0B-7424-44ED-BFA8-70390AF76E6A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CB4C-6BF7-480C-858A-2DFEF5986EEF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2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DA5C-CF26-49D5-9E05-19790A16AA6E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37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FAD7D-E85B-495F-8192-2D7E3F0784E5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4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7A0B-3328-46CB-B73F-CA0465A9EE08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0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25A4F-CDED-47E5-9D15-170636136B62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60CC-FE03-440F-A439-C1DCD8FC0FA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4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9397-F0E6-4DB4-A202-F968E84E180E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0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7FED1-A15E-4657-A7DC-CAA2BA8DF607}" type="datetime1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7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F435-0B83-4B49-96FF-231029FBEC64}" type="datetime1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6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B6F6-265D-4560-901D-E20ED8EAB96D}" type="datetime1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3622-1E7F-4098-B857-D3409A922A24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2F9E-7552-48E8-9BD5-61167DC67029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9EACAE-64E9-427C-8653-6988BEF63B91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B350E7-DE54-4F9D-9465-D9B8AFDE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00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DE8FB4C-BBFE-48DB-4E4F-37CBD3787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86C68-7B15-8BF0-CE3E-082808CF406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" y="1122363"/>
            <a:ext cx="12192000" cy="40100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b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Online Private Tutor Finding System</a:t>
            </a:r>
            <a:endParaRPr lang="en-US" sz="6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91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C003-A47A-6E39-ACEB-6EADF17A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D650C4-573F-99F1-82C3-E08E465F1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401097"/>
            <a:ext cx="10820397" cy="4390103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F7CD9D-738D-A363-1F12-8EFFE0F0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AE90-C283-4CF6-AE32-55B2F324B08B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E6B7C-59BE-176B-73D1-BECB6BB3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5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367B-5A1E-E7FC-DC44-5D0CC5C5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06679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TUTOR PROFILE PAGE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3CDDE6-0E77-C834-042A-529B4DC7A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86349"/>
            <a:ext cx="10820398" cy="4404851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61B2B75-A3E1-53A5-6BD9-2661B396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528B-883E-4A49-92F8-ABFDC77F3F68}" type="datetime1">
              <a:rPr lang="en-US" smtClean="0"/>
              <a:t>3/28/2023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1360CC-C4E3-B3DF-6CC9-A2EB5189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C740-741A-9AEE-F8D8-9322E0E1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874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TUTOR PROFILE PAGE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84D7F5-DAD6-9B26-14D6-6231E5150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0" y="1259246"/>
            <a:ext cx="10640960" cy="4611329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2EF55D-2F61-B31E-3897-50222A65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C2BA-3528-4852-8A81-3366AAF80A5C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58E11A-666D-E96A-1791-695C2C8A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8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F87B-D3B7-734E-9502-C856A62A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81116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PROFILE PAGE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A9BCA3-6744-37A2-83D1-F6173E64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066801"/>
            <a:ext cx="10820398" cy="4724399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F06706C-CA5D-8733-3FF4-2DDFA7F5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E9D9-65E1-4036-B506-9B59C5175212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B8F6C7-B666-AED1-7F4F-CB5629D3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4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EC0C-7D0B-9858-DE53-B079FA29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9586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NEWSFED FOR STUDENT 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D3054D-F1F9-2456-A59F-195277B1F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4117"/>
            <a:ext cx="10820398" cy="4567083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7E0C484-0B78-CD20-E7AE-C9D8DA05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B6-A26A-4193-A9F3-717C67B8FA70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5D23C8-9EAD-096C-50D9-30BB3C4A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B940-70F7-1A27-27CF-C590C1C9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06679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Search tutor page</a:t>
            </a: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2A101F2-33A0-29EA-E472-1F86A39F8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50" y="2141538"/>
            <a:ext cx="7899324" cy="3649662"/>
          </a:xfr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8F61D2C-1AD6-E99B-372F-3F6B0DC4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6" y="1312607"/>
            <a:ext cx="10823663" cy="4478593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FEBA12D-C037-D68E-814D-02142F5B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9DED-0C81-415A-B6C3-B3F4F3752DA5}" type="datetime1">
              <a:rPr lang="en-US" smtClean="0"/>
              <a:t>3/28/2023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835C197-99B1-AB1F-FDE5-F92DA99A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F499-68C6-A651-CE75-92D7BCBF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5864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TUTION POST PAGE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7DEB7-A4C1-21E6-CF2C-9B07C7C81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38865"/>
            <a:ext cx="10820398" cy="4552335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7C0803-2207-0BBD-3A27-91FAFD4F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5A77-663C-4D15-8B8D-3542B0DB7AE0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584CA5A-B0CD-EB3B-D7C2-37C777B4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2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EB2A-CBBE-EFEB-4050-BC8A530D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 AND RESULT</a:t>
            </a:r>
            <a:endParaRPr lang="en-US" sz="4000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E373596-E9BB-ACA2-53F3-36E1374A6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23134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E4C10E5-00E1-5352-36DA-48A49BC8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FFC-8F0C-4900-8A5A-8326D1F0D172}" type="datetime1">
              <a:rPr lang="en-US" smtClean="0"/>
              <a:t>3/28/2023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0AD1AD-093E-9E87-8886-7F9E32AE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2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84ECE-ED39-AEAD-3760-9023344D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71081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Discusssion</a:t>
            </a:r>
            <a:endParaRPr lang="en-US" sz="4000" b="1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2E53775-5A6A-D7D3-653A-D979296168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858763"/>
              </p:ext>
            </p:extLst>
          </p:nvPr>
        </p:nvGraphicFramePr>
        <p:xfrm>
          <a:off x="103239" y="2374490"/>
          <a:ext cx="11960941" cy="3416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9B5CAE4-DBF9-7D2F-0767-C114FACF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7497-4F80-4F57-8176-E2A1F5E1DE67}" type="datetime1">
              <a:rPr lang="en-US" smtClean="0"/>
              <a:t>3/28/2023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8EB91-F615-D69E-3C5B-4110ED5F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F996-473F-923E-6C72-1A66C78E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3071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E9AC-8545-290A-424C-2051CAFE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40311"/>
            <a:ext cx="10131425" cy="4050889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Sanghavi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Rathod, and D. Mistry, “Recommender Systems - Comparison Of Content-Based Filtering And Collaborative Filtering,” Int. J.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 Technol., vol. 4, no. 5, pp. 3131–3133, 2014, [Online]. Available: http://inpressco.com/wpcontent/uploads/2014/09/Paper73131-3133.pdf.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Y. Zhang, W. Ren, T. Zhu, and E. Faith,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modeling and sentiment analysis system for mobile application big data,” Symmetry (Basel)., vol. 11, no. 1, pp. 1–16, 2019,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10.3390/sym11010115. 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S. Philip, P. B. Shola, and 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“Application of Content-Based Approach in Research Paper Recommendation System for a Digital Library,” Int. J. Adv.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 Appl., vol. 5, no. 10, pp. 37–40, 2014,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10.14569/ijacsa.2014.051006.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Das, S., &amp; Das, S. (2015, September 24). Beginners Guide to learn about Content Based Recommender Engine. Retrieved from https://www.analyticsvidhya.com/blog/2015/08/beginners-guide-learn-content-basedrecommender-systems/.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Nick Morrison. (2017, November 15). Why private tutoring for your child is time well invested. Retrieved from https://www.telegraph.co.uk/education/2017/10/10/privatetutoring-time-invested/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Dang, Hai-Anh. (2007). The Determinants and Impact of Private Tutoring Classes in Vietnam. Economics of Education Review. 26. 683-698. 10.1016/j.econedurev.2007.10.003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434E5B1-8AEF-0D08-1617-504812D2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2D4A-1E79-4218-AB44-7CA9158695BE}" type="datetime1">
              <a:rPr lang="en-US" smtClean="0"/>
              <a:t>3/28/2023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D8F2E-3752-D21D-AAD4-1743F177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74927-B6EB-63B0-A5AD-1AB88EADE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324466"/>
            <a:ext cx="5903073" cy="546673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6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By:-</a:t>
            </a:r>
          </a:p>
          <a:p>
            <a:pPr marL="0" indent="0" algn="ctr">
              <a:buNone/>
            </a:pPr>
            <a:r>
              <a:rPr lang="es-E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M. Amir - </a:t>
            </a:r>
            <a:r>
              <a:rPr lang="es-E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s-E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s-E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Haque</a:t>
            </a:r>
            <a:r>
              <a:rPr lang="es-E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Bhuiyan</a:t>
            </a:r>
            <a:endParaRPr lang="es-E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marL="0" indent="0" algn="ctr">
              <a:buNone/>
            </a:pPr>
            <a:r>
              <a:rPr lang="en-US" sz="58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 marL="0" indent="0" algn="ctr">
              <a:buNone/>
            </a:pPr>
            <a:r>
              <a:rPr lang="en-US" sz="58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BUBT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252EE-FB3E-9E28-BD46-73D0221A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4" y="324465"/>
            <a:ext cx="5903073" cy="546673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67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</a:t>
            </a:r>
          </a:p>
          <a:p>
            <a:pPr marL="0" indent="0" algn="ctr">
              <a:buNone/>
            </a:pPr>
            <a:r>
              <a:rPr lang="en-US" sz="5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Dipta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 Saha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19202103216 </a:t>
            </a:r>
            <a:endParaRPr lang="en-US" sz="5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Siam Hossain </a:t>
            </a:r>
          </a:p>
          <a:p>
            <a:pPr marL="0" indent="0" algn="ctr">
              <a:buNone/>
            </a:pPr>
            <a:r>
              <a:rPr lang="en-US" sz="5100">
                <a:latin typeface="Times New Roman" panose="02020603050405020304" pitchFamily="18" charset="0"/>
                <a:cs typeface="Times New Roman" panose="02020603050405020304" pitchFamily="18" charset="0"/>
              </a:rPr>
              <a:t>19202103228 </a:t>
            </a:r>
            <a:endParaRPr lang="en-US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5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Md.Nahidul</a:t>
            </a: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19202103136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Ayon </a:t>
            </a:r>
            <a:r>
              <a:rPr lang="en-US" sz="5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Fardous</a:t>
            </a: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19202103222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Shamim </a:t>
            </a:r>
            <a:r>
              <a:rPr lang="en-US" sz="5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Akter</a:t>
            </a: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Jewel </a:t>
            </a:r>
          </a:p>
          <a:p>
            <a:pPr marL="0" indent="0" algn="ctr">
              <a:buNone/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19202103157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76566-CE7B-E41A-C7D8-0B6D9A6E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600A-A6BD-4460-8B56-3D04F3B92CA6}" type="datetime1">
              <a:rPr lang="en-US" smtClean="0"/>
              <a:t>3/28/2023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3BC20-A6DA-FAD3-774C-5DBC1576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617BC8-D311-B35E-E9AF-F37CCAAFD75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" y="1639093"/>
            <a:ext cx="10586507" cy="357294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069C9-F7EB-FA95-DA6E-CA865320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9E79-6E14-4859-B703-D0A760A28D00}" type="datetime1">
              <a:rPr lang="en-US" smtClean="0"/>
              <a:t>3/28/2023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EE797E-B45F-1FDD-E067-EE7A113E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92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243387-5C4E-6490-D37D-C0E0E90B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443749" cy="4557849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4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C00189-BE3F-FE6D-1967-59BBFFF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339213"/>
            <a:ext cx="6928038" cy="55313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 &amp; Result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D886-BFB1-BF9E-98E1-B6E440BD2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4A56-A341-4E5E-83D8-A720583140BC}" type="datetime1">
              <a:rPr lang="en-US" smtClean="0"/>
              <a:t>3/28/2023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DC0E9-2E82-1AD7-9907-0777F036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DF307-1009-23D4-E735-8CD20FA3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3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DD7D6-1748-75E1-29F6-CC93AC7C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299" y="5870575"/>
            <a:ext cx="551167" cy="3778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93B350E7-DE54-4F9D-9465-D9B8AFDE11E2}" type="slidenum">
              <a:rPr lang="en-US">
                <a:solidFill>
                  <a:schemeClr val="bg2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A27C52-8E3B-B473-B296-B119B365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7131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02BAF8-08FF-4646-A79F-929DA5A7E44C}" type="datetime1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3/28/2023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6568B28-FCDC-026A-67EA-FEBB04006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23237"/>
              </p:ext>
            </p:extLst>
          </p:nvPr>
        </p:nvGraphicFramePr>
        <p:xfrm>
          <a:off x="5070015" y="338319"/>
          <a:ext cx="6965382" cy="617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142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D4156-A633-D11D-9DD2-E8B25CFB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33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Shape, arrow&#10;&#10;Description automatically generated">
            <a:extLst>
              <a:ext uri="{FF2B5EF4-FFF2-40B4-BE49-F238E27FC236}">
                <a16:creationId xmlns:a16="http://schemas.microsoft.com/office/drawing/2014/main" id="{B5F68C07-AE25-25CA-C32F-B336EF8C9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02" y="1150075"/>
            <a:ext cx="6049294" cy="45578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1EFAB-C77B-31D6-20C6-1305FD75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AEBC-4644-4241-85B5-2D39F83BF1EC}" type="datetime1">
              <a:rPr lang="en-US" smtClean="0"/>
              <a:t>3/28/2023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027739-C5D0-0C43-260D-47A8FD0F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9B2F-E5AD-49A1-4503-A9C6B33A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20658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3452B3-B477-FA5F-F2DD-7BD1C26C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996923" cy="576262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F1C64C-F80E-3D65-4FC3-29DA744FEC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Processor:-2.50 GHz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:- 8GB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</a:rPr>
              <a:t>Hard Disk:- 500GB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Monitor:- Color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Mouse:- Optical Mouse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Keyboard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:-MM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Keyboard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421C8C-7AE7-C6A9-495D-442BB9490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1895" y="2226734"/>
            <a:ext cx="4996922" cy="576262"/>
          </a:xfrm>
        </p:spPr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Software Requirement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EECA3DC-8A2C-E0FA-2AD1-423ED6E10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5945730" cy="29209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System:- Windows-10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 end:-JAVA Script ,HTML &amp; 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Back-end:-MySQL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D778B-B8D9-5DCA-EDEF-D408B00B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57D0-CA88-458F-BFB3-AD895CB4AC0E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725FC8-8257-2384-5AB8-9224613B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3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8690-EE5D-84BD-B196-F5F7F8B6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19461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Module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ACF2-A87A-4B67-2BB9-23CC7002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97859"/>
            <a:ext cx="10131425" cy="4493342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934DFE-D838-DA79-DAFC-63C0E009E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7859"/>
            <a:ext cx="10820398" cy="4124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10358-D23F-DDBE-CBA7-EA5272F30C71}"/>
              </a:ext>
            </a:extLst>
          </p:cNvPr>
          <p:cNvSpPr txBox="1"/>
          <p:nvPr/>
        </p:nvSpPr>
        <p:spPr>
          <a:xfrm>
            <a:off x="4039510" y="5545082"/>
            <a:ext cx="387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4.1: System main Interface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5597D2C-DED4-3E48-184F-3BAD826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222AD-6EA6-44C8-81E6-7DA61FB0C0DB}" type="datetime1">
              <a:rPr lang="en-US" smtClean="0"/>
              <a:t>3/28/2023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9411CD-E93E-A0AD-2D29-382ED66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7D81-BE72-0E65-B4F7-8C10E8B9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3059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</p:txBody>
      </p:sp>
      <p:pic>
        <p:nvPicPr>
          <p:cNvPr id="9" name="Content Placeholder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2A4DD6A-E237-97A6-6638-75D42099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430595"/>
            <a:ext cx="10847437" cy="4439980"/>
          </a:xfr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7B5C799-FD37-4CFC-BE0B-78904AA2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833-00D0-4FC3-B018-03815F7512E3}" type="datetime1">
              <a:rPr lang="en-US" smtClean="0"/>
              <a:t>3/28/2023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C9EDCB-47E3-A91B-7154-56BCE8A1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AEDFF-48CB-6EEE-E28C-CF8445A9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874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79F6E7-35CE-A704-4E30-789C34760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53613"/>
            <a:ext cx="10820398" cy="4616962"/>
          </a:xfr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20680D9-E5C9-5D47-C321-B4E1E71C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1901-A960-4CDC-95FD-363F14B10B35}" type="datetime1">
              <a:rPr lang="en-US" smtClean="0"/>
              <a:t>3/28/2023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BE13A35-6D96-E3F6-8D06-897A1E93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50E7-DE54-4F9D-9465-D9B8AFDE1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07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427</TotalTime>
  <Words>566</Words>
  <Application>Microsoft Office PowerPoint</Application>
  <PresentationFormat>Widescreen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Celestial</vt:lpstr>
      <vt:lpstr> Presentation  On  Online Private Tutor Finding System</vt:lpstr>
      <vt:lpstr>PowerPoint Presentation</vt:lpstr>
      <vt:lpstr>Outline</vt:lpstr>
      <vt:lpstr>INTRODUCTION </vt:lpstr>
      <vt:lpstr>METHODOLOGY</vt:lpstr>
      <vt:lpstr>Hardware and Software Requirement</vt:lpstr>
      <vt:lpstr>Administrator Module </vt:lpstr>
      <vt:lpstr>ABOUT US</vt:lpstr>
      <vt:lpstr>Registration PAGE</vt:lpstr>
      <vt:lpstr>LOGIN PAGE </vt:lpstr>
      <vt:lpstr>TUTOR PROFILE PAGE</vt:lpstr>
      <vt:lpstr>TUTOR PROFILE PAGE</vt:lpstr>
      <vt:lpstr>STUDENT PROFILE PAGE</vt:lpstr>
      <vt:lpstr>NEWSFED FOR STUDENT </vt:lpstr>
      <vt:lpstr>Search tutor page</vt:lpstr>
      <vt:lpstr>TUTION POST PAGE</vt:lpstr>
      <vt:lpstr>TESTING AND RESULT</vt:lpstr>
      <vt:lpstr>RESULT AND Discusssion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Private Tutor Finding System</dc:title>
  <dc:creator>F.M. Siam</dc:creator>
  <cp:lastModifiedBy>Hp</cp:lastModifiedBy>
  <cp:revision>129</cp:revision>
  <dcterms:created xsi:type="dcterms:W3CDTF">2022-11-26T19:37:15Z</dcterms:created>
  <dcterms:modified xsi:type="dcterms:W3CDTF">2023-03-28T14:34:35Z</dcterms:modified>
</cp:coreProperties>
</file>